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57" r:id="rId7"/>
    <p:sldId id="270" r:id="rId8"/>
    <p:sldId id="269" r:id="rId9"/>
    <p:sldId id="264" r:id="rId10"/>
    <p:sldId id="276" r:id="rId11"/>
    <p:sldId id="265" r:id="rId12"/>
    <p:sldId id="266" r:id="rId13"/>
    <p:sldId id="267" r:id="rId14"/>
    <p:sldId id="275" r:id="rId15"/>
    <p:sldId id="268" r:id="rId16"/>
    <p:sldId id="272" r:id="rId17"/>
    <p:sldId id="271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14" autoAdjust="0"/>
  </p:normalViewPr>
  <p:slideViewPr>
    <p:cSldViewPr snapToGrid="0" snapToObjects="1">
      <p:cViewPr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wilson:Dropbox:Sumter%20County%20Landfill:Landgem%20Graph%20without%20Microturbine%20li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wilson:Dropbox:Sumter%20County%20Landfill:Landgem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51744334754296E-2"/>
          <c:y val="2.8148753974349201E-2"/>
          <c:w val="0.89006219764564598"/>
          <c:h val="0.82667603783401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 LFG</c:v>
                </c:pt>
              </c:strCache>
            </c:strRef>
          </c:tx>
          <c:spPr>
            <a:ln w="476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Sheet1!$C$5:$C$145</c:f>
              <c:numCache>
                <c:formatCode>General</c:formatCode>
                <c:ptCount val="141"/>
                <c:pt idx="0">
                  <c:v>0</c:v>
                </c:pt>
                <c:pt idx="1">
                  <c:v>26.777278543094749</c:v>
                </c:pt>
                <c:pt idx="2">
                  <c:v>52.325681967662817</c:v>
                </c:pt>
                <c:pt idx="3">
                  <c:v>73.811177728453899</c:v>
                </c:pt>
                <c:pt idx="4">
                  <c:v>92.049578430977036</c:v>
                </c:pt>
                <c:pt idx="5">
                  <c:v>107.7711149026542</c:v>
                </c:pt>
                <c:pt idx="6">
                  <c:v>121.3531960883337</c:v>
                </c:pt>
                <c:pt idx="7">
                  <c:v>134.68390157850919</c:v>
                </c:pt>
                <c:pt idx="8">
                  <c:v>146.2184907647642</c:v>
                </c:pt>
                <c:pt idx="9">
                  <c:v>155.15436810535451</c:v>
                </c:pt>
                <c:pt idx="10">
                  <c:v>147.58740028162831</c:v>
                </c:pt>
                <c:pt idx="11">
                  <c:v>140.38947783345</c:v>
                </c:pt>
                <c:pt idx="12">
                  <c:v>133.5426022054682</c:v>
                </c:pt>
                <c:pt idx="13">
                  <c:v>127.02965264223531</c:v>
                </c:pt>
                <c:pt idx="14">
                  <c:v>120.83434337739909</c:v>
                </c:pt>
                <c:pt idx="15">
                  <c:v>114.941182910805</c:v>
                </c:pt>
                <c:pt idx="16">
                  <c:v>109.3354352716764</c:v>
                </c:pt>
                <c:pt idx="17">
                  <c:v>104.0030831710118</c:v>
                </c:pt>
                <c:pt idx="18">
                  <c:v>98.930792951061349</c:v>
                </c:pt>
                <c:pt idx="19">
                  <c:v>94.105881244237409</c:v>
                </c:pt>
                <c:pt idx="20">
                  <c:v>89.516283258088535</c:v>
                </c:pt>
                <c:pt idx="21">
                  <c:v>85.150522607034347</c:v>
                </c:pt>
                <c:pt idx="22">
                  <c:v>80.997682615424409</c:v>
                </c:pt>
                <c:pt idx="23">
                  <c:v>77.047379020161657</c:v>
                </c:pt>
                <c:pt idx="24">
                  <c:v>73.289734004636543</c:v>
                </c:pt>
                <c:pt idx="25">
                  <c:v>69.715351499041034</c:v>
                </c:pt>
                <c:pt idx="26">
                  <c:v>66.315293685297803</c:v>
                </c:pt>
                <c:pt idx="27">
                  <c:v>63.081058647861653</c:v>
                </c:pt>
                <c:pt idx="28">
                  <c:v>60.004559114501227</c:v>
                </c:pt>
                <c:pt idx="29">
                  <c:v>57.078102233906073</c:v>
                </c:pt>
                <c:pt idx="30">
                  <c:v>54.294370339551399</c:v>
                </c:pt>
                <c:pt idx="31">
                  <c:v>51.646402651720123</c:v>
                </c:pt>
                <c:pt idx="32">
                  <c:v>49.127577871927869</c:v>
                </c:pt>
                <c:pt idx="33">
                  <c:v>46.731597626227959</c:v>
                </c:pt>
                <c:pt idx="34">
                  <c:v>44.452470715995773</c:v>
                </c:pt>
                <c:pt idx="35">
                  <c:v>42.2844981368115</c:v>
                </c:pt>
                <c:pt idx="36">
                  <c:v>40.222258827980703</c:v>
                </c:pt>
                <c:pt idx="37">
                  <c:v>38.260596117058853</c:v>
                </c:pt>
                <c:pt idx="38">
                  <c:v>36.394604825484123</c:v>
                </c:pt>
                <c:pt idx="39">
                  <c:v>34.619619003076153</c:v>
                </c:pt>
                <c:pt idx="40">
                  <c:v>32.931200260730122</c:v>
                </c:pt>
                <c:pt idx="41">
                  <c:v>31.325126672132079</c:v>
                </c:pt>
                <c:pt idx="42">
                  <c:v>29.797382216744179</c:v>
                </c:pt>
                <c:pt idx="43">
                  <c:v>28.344146737661379</c:v>
                </c:pt>
                <c:pt idx="44">
                  <c:v>26.96178638922942</c:v>
                </c:pt>
                <c:pt idx="45">
                  <c:v>25.646844550537889</c:v>
                </c:pt>
                <c:pt idx="46">
                  <c:v>24.396033182067431</c:v>
                </c:pt>
                <c:pt idx="47">
                  <c:v>23.206224603878319</c:v>
                </c:pt>
                <c:pt idx="48">
                  <c:v>22.074443674781481</c:v>
                </c:pt>
                <c:pt idx="49">
                  <c:v>20.99786035293582</c:v>
                </c:pt>
                <c:pt idx="50">
                  <c:v>19.9737826192695</c:v>
                </c:pt>
                <c:pt idx="51">
                  <c:v>18.99964974603008</c:v>
                </c:pt>
                <c:pt idx="52">
                  <c:v>18.073025893631339</c:v>
                </c:pt>
                <c:pt idx="53">
                  <c:v>17.191594019785441</c:v>
                </c:pt>
                <c:pt idx="54">
                  <c:v>16.35315008569042</c:v>
                </c:pt>
                <c:pt idx="55">
                  <c:v>15.555597544785099</c:v>
                </c:pt>
                <c:pt idx="56">
                  <c:v>14.79694210029065</c:v>
                </c:pt>
                <c:pt idx="57">
                  <c:v>14.07528671842986</c:v>
                </c:pt>
                <c:pt idx="58">
                  <c:v>13.388826884854581</c:v>
                </c:pt>
                <c:pt idx="59">
                  <c:v>12.73584609241991</c:v>
                </c:pt>
                <c:pt idx="60">
                  <c:v>12.11471154902226</c:v>
                </c:pt>
                <c:pt idx="61">
                  <c:v>11.523870094768601</c:v>
                </c:pt>
                <c:pt idx="62">
                  <c:v>10.96184431826773</c:v>
                </c:pt>
                <c:pt idx="63">
                  <c:v>10.42722886233223</c:v>
                </c:pt>
                <c:pt idx="64">
                  <c:v>9.9186869098535198</c:v>
                </c:pt>
                <c:pt idx="65">
                  <c:v>9.4349468410627271</c:v>
                </c:pt>
                <c:pt idx="66">
                  <c:v>8.9747990538189306</c:v>
                </c:pt>
                <c:pt idx="67">
                  <c:v>8.5370929389737302</c:v>
                </c:pt>
                <c:pt idx="68">
                  <c:v>8.1207340032490993</c:v>
                </c:pt>
                <c:pt idx="69">
                  <c:v>7.7246811324340117</c:v>
                </c:pt>
                <c:pt idx="70">
                  <c:v>7.3479439880567297</c:v>
                </c:pt>
                <c:pt idx="71">
                  <c:v>6.9895805310226864</c:v>
                </c:pt>
                <c:pt idx="72">
                  <c:v>6.6486946660260813</c:v>
                </c:pt>
                <c:pt idx="73">
                  <c:v>6.3244340008449571</c:v>
                </c:pt>
                <c:pt idx="74">
                  <c:v>6.0159877149165144</c:v>
                </c:pt>
                <c:pt idx="75">
                  <c:v>5.7225845318633768</c:v>
                </c:pt>
                <c:pt idx="76">
                  <c:v>5.4434907909011203</c:v>
                </c:pt>
                <c:pt idx="77">
                  <c:v>5.1780086123038016</c:v>
                </c:pt>
                <c:pt idx="78">
                  <c:v>4.9254741523414856</c:v>
                </c:pt>
                <c:pt idx="79">
                  <c:v>4.6852559433249352</c:v>
                </c:pt>
                <c:pt idx="80">
                  <c:v>4.4567533146075302</c:v>
                </c:pt>
                <c:pt idx="81">
                  <c:v>4.2393948905957668</c:v>
                </c:pt>
                <c:pt idx="82">
                  <c:v>4.03263716201268</c:v>
                </c:pt>
                <c:pt idx="83">
                  <c:v>3.8359631268415151</c:v>
                </c:pt>
                <c:pt idx="84">
                  <c:v>3.6488809975514118</c:v>
                </c:pt>
                <c:pt idx="85">
                  <c:v>3.4709229713724219</c:v>
                </c:pt>
                <c:pt idx="86">
                  <c:v>3.301644060544898</c:v>
                </c:pt>
                <c:pt idx="87">
                  <c:v>3.1406209796183231</c:v>
                </c:pt>
                <c:pt idx="88">
                  <c:v>2.9874510870172051</c:v>
                </c:pt>
                <c:pt idx="89">
                  <c:v>2.8417513782274102</c:v>
                </c:pt>
                <c:pt idx="90">
                  <c:v>2.7031575280853701</c:v>
                </c:pt>
                <c:pt idx="91">
                  <c:v>2.5713229797754189</c:v>
                </c:pt>
                <c:pt idx="92">
                  <c:v>2.4459180782572321</c:v>
                </c:pt>
                <c:pt idx="93">
                  <c:v>2.3266292459565201</c:v>
                </c:pt>
                <c:pt idx="94">
                  <c:v>2.2131581986577511</c:v>
                </c:pt>
                <c:pt idx="95">
                  <c:v>2.1052211996382471</c:v>
                </c:pt>
                <c:pt idx="96">
                  <c:v>2.002548350178595</c:v>
                </c:pt>
                <c:pt idx="97">
                  <c:v>1.904882914675238</c:v>
                </c:pt>
                <c:pt idx="98">
                  <c:v>1.8119806786677699</c:v>
                </c:pt>
                <c:pt idx="99">
                  <c:v>1.7236093381755559</c:v>
                </c:pt>
                <c:pt idx="100">
                  <c:v>1.6395479188167901</c:v>
                </c:pt>
                <c:pt idx="101">
                  <c:v>1.5595862232574389</c:v>
                </c:pt>
                <c:pt idx="102">
                  <c:v>1.4835243056084151</c:v>
                </c:pt>
                <c:pt idx="103">
                  <c:v>1.411171971456715</c:v>
                </c:pt>
                <c:pt idx="104">
                  <c:v>1.34234830228031</c:v>
                </c:pt>
                <c:pt idx="105">
                  <c:v>1.276881203057608</c:v>
                </c:pt>
                <c:pt idx="106">
                  <c:v>1.2146069719402679</c:v>
                </c:pt>
                <c:pt idx="107">
                  <c:v>1.1553698909132959</c:v>
                </c:pt>
                <c:pt idx="108">
                  <c:v>1.099021836418907</c:v>
                </c:pt>
                <c:pt idx="109">
                  <c:v>1.045421908970475</c:v>
                </c:pt>
                <c:pt idx="110">
                  <c:v>0.99443608083042301</c:v>
                </c:pt>
                <c:pt idx="111">
                  <c:v>0.94593686087106899</c:v>
                </c:pt>
                <c:pt idx="112">
                  <c:v>0.89980297578039803</c:v>
                </c:pt>
                <c:pt idx="113">
                  <c:v>0.85591906681561902</c:v>
                </c:pt>
                <c:pt idx="114">
                  <c:v>0.81417540134620903</c:v>
                </c:pt>
                <c:pt idx="115">
                  <c:v>0.77446759846519198</c:v>
                </c:pt>
                <c:pt idx="116">
                  <c:v>0.73669636798249505</c:v>
                </c:pt>
                <c:pt idx="117">
                  <c:v>0.70076726214775498</c:v>
                </c:pt>
                <c:pt idx="118">
                  <c:v>0.66659043948175001</c:v>
                </c:pt>
                <c:pt idx="119">
                  <c:v>0.63408044012590303</c:v>
                </c:pt>
                <c:pt idx="120">
                  <c:v>0.603155972148122</c:v>
                </c:pt>
                <c:pt idx="121">
                  <c:v>0.57373970827062704</c:v>
                </c:pt>
                <c:pt idx="122">
                  <c:v>0.545758092511476</c:v>
                </c:pt>
                <c:pt idx="123">
                  <c:v>0.51914115625629897</c:v>
                </c:pt>
                <c:pt idx="124">
                  <c:v>0.49382234330031399</c:v>
                </c:pt>
                <c:pt idx="125">
                  <c:v>0.46973834342315202</c:v>
                </c:pt>
                <c:pt idx="126">
                  <c:v>0.44682893408032398</c:v>
                </c:pt>
                <c:pt idx="127">
                  <c:v>0.42503682981549401</c:v>
                </c:pt>
                <c:pt idx="128">
                  <c:v>0.40430753901700001</c:v>
                </c:pt>
                <c:pt idx="129">
                  <c:v>0.38458922766044101</c:v>
                </c:pt>
                <c:pt idx="130">
                  <c:v>0.36583258969661497</c:v>
                </c:pt>
                <c:pt idx="131">
                  <c:v>0.34799072376071699</c:v>
                </c:pt>
                <c:pt idx="132">
                  <c:v>0.33101901589449401</c:v>
                </c:pt>
                <c:pt idx="133">
                  <c:v>0.31487502798811201</c:v>
                </c:pt>
                <c:pt idx="134">
                  <c:v>0.29951839166277799</c:v>
                </c:pt>
                <c:pt idx="135">
                  <c:v>0.284910707328764</c:v>
                </c:pt>
                <c:pt idx="136">
                  <c:v>0.27101544816643103</c:v>
                </c:pt>
                <c:pt idx="137">
                  <c:v>0.25779786879015798</c:v>
                </c:pt>
                <c:pt idx="138">
                  <c:v>0.24522491836677199</c:v>
                </c:pt>
                <c:pt idx="139">
                  <c:v>0.23326515797125899</c:v>
                </c:pt>
                <c:pt idx="140">
                  <c:v>0.22188868197306899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Methane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Sheet1!$D$5:$D$145</c:f>
              <c:numCache>
                <c:formatCode>General</c:formatCode>
                <c:ptCount val="141"/>
                <c:pt idx="0">
                  <c:v>0</c:v>
                </c:pt>
                <c:pt idx="1">
                  <c:v>13.38863927154738</c:v>
                </c:pt>
                <c:pt idx="2">
                  <c:v>26.162840983831511</c:v>
                </c:pt>
                <c:pt idx="3">
                  <c:v>36.905588864227063</c:v>
                </c:pt>
                <c:pt idx="4">
                  <c:v>46.024789215488497</c:v>
                </c:pt>
                <c:pt idx="5">
                  <c:v>53.885557451326918</c:v>
                </c:pt>
                <c:pt idx="6">
                  <c:v>60.676598044166859</c:v>
                </c:pt>
                <c:pt idx="7">
                  <c:v>67.341950789254597</c:v>
                </c:pt>
                <c:pt idx="8">
                  <c:v>73.109245382382113</c:v>
                </c:pt>
                <c:pt idx="9">
                  <c:v>77.577184052677268</c:v>
                </c:pt>
                <c:pt idx="10">
                  <c:v>73.793700140814153</c:v>
                </c:pt>
                <c:pt idx="11">
                  <c:v>70.194738916724276</c:v>
                </c:pt>
                <c:pt idx="12">
                  <c:v>66.771301102733659</c:v>
                </c:pt>
                <c:pt idx="13">
                  <c:v>63.514826321117489</c:v>
                </c:pt>
                <c:pt idx="14">
                  <c:v>60.417171688699398</c:v>
                </c:pt>
                <c:pt idx="15">
                  <c:v>57.470591455402243</c:v>
                </c:pt>
                <c:pt idx="16">
                  <c:v>54.667717635838201</c:v>
                </c:pt>
                <c:pt idx="17">
                  <c:v>52.001541585505883</c:v>
                </c:pt>
                <c:pt idx="18">
                  <c:v>49.465396475530717</c:v>
                </c:pt>
                <c:pt idx="19">
                  <c:v>47.052940622118719</c:v>
                </c:pt>
                <c:pt idx="20">
                  <c:v>44.758141629044253</c:v>
                </c:pt>
                <c:pt idx="21">
                  <c:v>42.575261303517223</c:v>
                </c:pt>
                <c:pt idx="22">
                  <c:v>40.498841307712048</c:v>
                </c:pt>
                <c:pt idx="23">
                  <c:v>38.523689510080828</c:v>
                </c:pt>
                <c:pt idx="24">
                  <c:v>36.644867002318129</c:v>
                </c:pt>
                <c:pt idx="25">
                  <c:v>34.857675749520503</c:v>
                </c:pt>
                <c:pt idx="26">
                  <c:v>33.157646842648873</c:v>
                </c:pt>
                <c:pt idx="27">
                  <c:v>31.540529323930819</c:v>
                </c:pt>
                <c:pt idx="28">
                  <c:v>30.00227955725062</c:v>
                </c:pt>
                <c:pt idx="29">
                  <c:v>28.53905111695304</c:v>
                </c:pt>
                <c:pt idx="30">
                  <c:v>27.1471851697757</c:v>
                </c:pt>
                <c:pt idx="31">
                  <c:v>25.823201325860069</c:v>
                </c:pt>
                <c:pt idx="32">
                  <c:v>24.563788935963782</c:v>
                </c:pt>
                <c:pt idx="33">
                  <c:v>23.36579881311398</c:v>
                </c:pt>
                <c:pt idx="34">
                  <c:v>22.226235357997879</c:v>
                </c:pt>
                <c:pt idx="35">
                  <c:v>21.142249068405739</c:v>
                </c:pt>
                <c:pt idx="36">
                  <c:v>20.111129413990358</c:v>
                </c:pt>
                <c:pt idx="37">
                  <c:v>19.13029805852943</c:v>
                </c:pt>
                <c:pt idx="38">
                  <c:v>18.197302412742069</c:v>
                </c:pt>
                <c:pt idx="39">
                  <c:v>17.309809501538091</c:v>
                </c:pt>
                <c:pt idx="40">
                  <c:v>16.465600130364908</c:v>
                </c:pt>
                <c:pt idx="41">
                  <c:v>15.66256333606605</c:v>
                </c:pt>
                <c:pt idx="42">
                  <c:v>14.898691108372089</c:v>
                </c:pt>
                <c:pt idx="43">
                  <c:v>14.17207336883069</c:v>
                </c:pt>
                <c:pt idx="44">
                  <c:v>13.48089319461471</c:v>
                </c:pt>
                <c:pt idx="45">
                  <c:v>12.82342227526895</c:v>
                </c:pt>
                <c:pt idx="46">
                  <c:v>12.198016591033721</c:v>
                </c:pt>
                <c:pt idx="47">
                  <c:v>11.603112301939159</c:v>
                </c:pt>
                <c:pt idx="48">
                  <c:v>11.03722183739074</c:v>
                </c:pt>
                <c:pt idx="49">
                  <c:v>10.49893017646791</c:v>
                </c:pt>
                <c:pt idx="50">
                  <c:v>9.9868913096347498</c:v>
                </c:pt>
                <c:pt idx="51">
                  <c:v>9.4998248730150507</c:v>
                </c:pt>
                <c:pt idx="52">
                  <c:v>9.0365129468156677</c:v>
                </c:pt>
                <c:pt idx="53">
                  <c:v>8.5957970098927223</c:v>
                </c:pt>
                <c:pt idx="54">
                  <c:v>8.1765750428452098</c:v>
                </c:pt>
                <c:pt idx="55">
                  <c:v>7.7777987723925506</c:v>
                </c:pt>
                <c:pt idx="56">
                  <c:v>7.3984710501453268</c:v>
                </c:pt>
                <c:pt idx="57">
                  <c:v>7.0376433592149308</c:v>
                </c:pt>
                <c:pt idx="58">
                  <c:v>6.6944134424272734</c:v>
                </c:pt>
                <c:pt idx="59">
                  <c:v>6.3679230462099312</c:v>
                </c:pt>
                <c:pt idx="60">
                  <c:v>6.0573557745111302</c:v>
                </c:pt>
                <c:pt idx="61">
                  <c:v>5.7619350473842808</c:v>
                </c:pt>
                <c:pt idx="62">
                  <c:v>5.480922159133863</c:v>
                </c:pt>
                <c:pt idx="63">
                  <c:v>5.2136144311661106</c:v>
                </c:pt>
                <c:pt idx="64">
                  <c:v>4.9593434549267599</c:v>
                </c:pt>
                <c:pt idx="65">
                  <c:v>4.7174734205313626</c:v>
                </c:pt>
                <c:pt idx="66">
                  <c:v>4.4873995269094653</c:v>
                </c:pt>
                <c:pt idx="67">
                  <c:v>4.268546469486866</c:v>
                </c:pt>
                <c:pt idx="68">
                  <c:v>4.0603670016245461</c:v>
                </c:pt>
                <c:pt idx="69">
                  <c:v>3.8623405662170058</c:v>
                </c:pt>
                <c:pt idx="70">
                  <c:v>3.6739719940283648</c:v>
                </c:pt>
                <c:pt idx="71">
                  <c:v>3.4947902655113432</c:v>
                </c:pt>
                <c:pt idx="72">
                  <c:v>3.3243473330130522</c:v>
                </c:pt>
                <c:pt idx="73">
                  <c:v>3.1622170004224879</c:v>
                </c:pt>
                <c:pt idx="74">
                  <c:v>3.0079938574582581</c:v>
                </c:pt>
                <c:pt idx="75">
                  <c:v>2.8612922659317022</c:v>
                </c:pt>
                <c:pt idx="76">
                  <c:v>2.721745395450557</c:v>
                </c:pt>
                <c:pt idx="77">
                  <c:v>2.5890043061519008</c:v>
                </c:pt>
                <c:pt idx="78">
                  <c:v>2.4627370761707428</c:v>
                </c:pt>
                <c:pt idx="79">
                  <c:v>2.3426279716624681</c:v>
                </c:pt>
                <c:pt idx="80">
                  <c:v>2.2283766573037642</c:v>
                </c:pt>
                <c:pt idx="81">
                  <c:v>2.1196974452978838</c:v>
                </c:pt>
                <c:pt idx="82">
                  <c:v>2.01631858100634</c:v>
                </c:pt>
                <c:pt idx="83">
                  <c:v>1.9179815634207571</c:v>
                </c:pt>
                <c:pt idx="84">
                  <c:v>1.8244404987757059</c:v>
                </c:pt>
                <c:pt idx="85">
                  <c:v>1.7354614856862109</c:v>
                </c:pt>
                <c:pt idx="86">
                  <c:v>1.650822030272449</c:v>
                </c:pt>
                <c:pt idx="87">
                  <c:v>1.570310489809162</c:v>
                </c:pt>
                <c:pt idx="88">
                  <c:v>1.4937255435086021</c:v>
                </c:pt>
                <c:pt idx="89">
                  <c:v>1.4208756891137051</c:v>
                </c:pt>
                <c:pt idx="90">
                  <c:v>1.3515787640426851</c:v>
                </c:pt>
                <c:pt idx="91">
                  <c:v>1.285661489887709</c:v>
                </c:pt>
                <c:pt idx="92">
                  <c:v>1.222959039128616</c:v>
                </c:pt>
                <c:pt idx="93">
                  <c:v>1.16331462297826</c:v>
                </c:pt>
                <c:pt idx="94">
                  <c:v>1.1065790993288751</c:v>
                </c:pt>
                <c:pt idx="95">
                  <c:v>1.052610599819124</c:v>
                </c:pt>
                <c:pt idx="96">
                  <c:v>1.0012741750892971</c:v>
                </c:pt>
                <c:pt idx="97">
                  <c:v>0.95244145733761898</c:v>
                </c:pt>
                <c:pt idx="98">
                  <c:v>0.90599033933388495</c:v>
                </c:pt>
                <c:pt idx="99">
                  <c:v>0.86180466908777797</c:v>
                </c:pt>
                <c:pt idx="100">
                  <c:v>0.81977395940839504</c:v>
                </c:pt>
                <c:pt idx="101">
                  <c:v>0.779793111628719</c:v>
                </c:pt>
                <c:pt idx="102">
                  <c:v>0.74176215280420799</c:v>
                </c:pt>
                <c:pt idx="103">
                  <c:v>0.70558598572835696</c:v>
                </c:pt>
                <c:pt idx="104">
                  <c:v>0.671174151140154</c:v>
                </c:pt>
                <c:pt idx="105">
                  <c:v>0.638440601528804</c:v>
                </c:pt>
                <c:pt idx="106">
                  <c:v>0.60730348597013395</c:v>
                </c:pt>
                <c:pt idx="107">
                  <c:v>0.57768494545664795</c:v>
                </c:pt>
                <c:pt idx="108">
                  <c:v>0.54951091820945397</c:v>
                </c:pt>
                <c:pt idx="109">
                  <c:v>0.52271095448523797</c:v>
                </c:pt>
                <c:pt idx="110">
                  <c:v>0.497218040415211</c:v>
                </c:pt>
                <c:pt idx="111">
                  <c:v>0.47296843043553399</c:v>
                </c:pt>
                <c:pt idx="112">
                  <c:v>0.44990148789019901</c:v>
                </c:pt>
                <c:pt idx="113">
                  <c:v>0.42795953340780901</c:v>
                </c:pt>
                <c:pt idx="114">
                  <c:v>0.40708770067310401</c:v>
                </c:pt>
                <c:pt idx="115">
                  <c:v>0.38723379923259599</c:v>
                </c:pt>
                <c:pt idx="116">
                  <c:v>0.36834818399124702</c:v>
                </c:pt>
                <c:pt idx="117">
                  <c:v>0.35038363107387699</c:v>
                </c:pt>
                <c:pt idx="118">
                  <c:v>0.333295219740875</c:v>
                </c:pt>
                <c:pt idx="119">
                  <c:v>0.31704022006295102</c:v>
                </c:pt>
                <c:pt idx="120">
                  <c:v>0.301577986074061</c:v>
                </c:pt>
                <c:pt idx="121">
                  <c:v>0.28686985413531302</c:v>
                </c:pt>
                <c:pt idx="122">
                  <c:v>0.272879046255738</c:v>
                </c:pt>
                <c:pt idx="123">
                  <c:v>0.25957057812814899</c:v>
                </c:pt>
                <c:pt idx="124">
                  <c:v>0.246911171650157</c:v>
                </c:pt>
                <c:pt idx="125">
                  <c:v>0.23486917171157601</c:v>
                </c:pt>
                <c:pt idx="126">
                  <c:v>0.22341446704016199</c:v>
                </c:pt>
                <c:pt idx="127">
                  <c:v>0.21251841490774701</c:v>
                </c:pt>
                <c:pt idx="128">
                  <c:v>0.2021537695085</c:v>
                </c:pt>
                <c:pt idx="129">
                  <c:v>0.19229461383022001</c:v>
                </c:pt>
                <c:pt idx="130">
                  <c:v>0.18291629484830799</c:v>
                </c:pt>
                <c:pt idx="131">
                  <c:v>0.173995361880359</c:v>
                </c:pt>
                <c:pt idx="132">
                  <c:v>0.165509507947247</c:v>
                </c:pt>
                <c:pt idx="133">
                  <c:v>0.15743751399405601</c:v>
                </c:pt>
                <c:pt idx="134">
                  <c:v>0.149759195831389</c:v>
                </c:pt>
                <c:pt idx="135">
                  <c:v>0.142455353664382</c:v>
                </c:pt>
                <c:pt idx="136">
                  <c:v>0.13550772408321601</c:v>
                </c:pt>
                <c:pt idx="137">
                  <c:v>0.12889893439507899</c:v>
                </c:pt>
                <c:pt idx="138">
                  <c:v>0.12261245918338599</c:v>
                </c:pt>
                <c:pt idx="139">
                  <c:v>0.11663257898562999</c:v>
                </c:pt>
                <c:pt idx="140">
                  <c:v>0.11094434098653499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Carbon dioxide</c:v>
                </c:pt>
              </c:strCache>
            </c:strRef>
          </c:tx>
          <c:spPr>
            <a:ln w="317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Sheet1!$E$5:$E$145</c:f>
              <c:numCache>
                <c:formatCode>General</c:formatCode>
                <c:ptCount val="141"/>
                <c:pt idx="0">
                  <c:v>0</c:v>
                </c:pt>
                <c:pt idx="1">
                  <c:v>13.38863927154738</c:v>
                </c:pt>
                <c:pt idx="2">
                  <c:v>26.162840983831511</c:v>
                </c:pt>
                <c:pt idx="3">
                  <c:v>36.905588864227063</c:v>
                </c:pt>
                <c:pt idx="4">
                  <c:v>46.024789215488497</c:v>
                </c:pt>
                <c:pt idx="5">
                  <c:v>53.885557451326918</c:v>
                </c:pt>
                <c:pt idx="6">
                  <c:v>60.676598044166859</c:v>
                </c:pt>
                <c:pt idx="7">
                  <c:v>67.341950789254597</c:v>
                </c:pt>
                <c:pt idx="8">
                  <c:v>73.109245382382113</c:v>
                </c:pt>
                <c:pt idx="9">
                  <c:v>77.577184052677268</c:v>
                </c:pt>
                <c:pt idx="10">
                  <c:v>73.793700140814153</c:v>
                </c:pt>
                <c:pt idx="11">
                  <c:v>70.194738916724276</c:v>
                </c:pt>
                <c:pt idx="12">
                  <c:v>66.771301102733659</c:v>
                </c:pt>
                <c:pt idx="13">
                  <c:v>63.514826321117489</c:v>
                </c:pt>
                <c:pt idx="14">
                  <c:v>60.417171688699398</c:v>
                </c:pt>
                <c:pt idx="15">
                  <c:v>57.470591455402243</c:v>
                </c:pt>
                <c:pt idx="16">
                  <c:v>54.667717635838201</c:v>
                </c:pt>
                <c:pt idx="17">
                  <c:v>52.001541585505883</c:v>
                </c:pt>
                <c:pt idx="18">
                  <c:v>49.465396475530717</c:v>
                </c:pt>
                <c:pt idx="19">
                  <c:v>47.052940622118719</c:v>
                </c:pt>
                <c:pt idx="20">
                  <c:v>44.758141629044253</c:v>
                </c:pt>
                <c:pt idx="21">
                  <c:v>42.575261303517223</c:v>
                </c:pt>
                <c:pt idx="22">
                  <c:v>40.498841307712048</c:v>
                </c:pt>
                <c:pt idx="23">
                  <c:v>38.523689510080828</c:v>
                </c:pt>
                <c:pt idx="24">
                  <c:v>36.644867002318129</c:v>
                </c:pt>
                <c:pt idx="25">
                  <c:v>34.857675749520503</c:v>
                </c:pt>
                <c:pt idx="26">
                  <c:v>33.157646842648873</c:v>
                </c:pt>
                <c:pt idx="27">
                  <c:v>31.540529323930819</c:v>
                </c:pt>
                <c:pt idx="28">
                  <c:v>30.00227955725062</c:v>
                </c:pt>
                <c:pt idx="29">
                  <c:v>28.53905111695304</c:v>
                </c:pt>
                <c:pt idx="30">
                  <c:v>27.1471851697757</c:v>
                </c:pt>
                <c:pt idx="31">
                  <c:v>25.823201325860069</c:v>
                </c:pt>
                <c:pt idx="32">
                  <c:v>24.563788935963782</c:v>
                </c:pt>
                <c:pt idx="33">
                  <c:v>23.36579881311398</c:v>
                </c:pt>
                <c:pt idx="34">
                  <c:v>22.226235357997879</c:v>
                </c:pt>
                <c:pt idx="35">
                  <c:v>21.142249068405739</c:v>
                </c:pt>
                <c:pt idx="36">
                  <c:v>20.111129413990358</c:v>
                </c:pt>
                <c:pt idx="37">
                  <c:v>19.13029805852943</c:v>
                </c:pt>
                <c:pt idx="38">
                  <c:v>18.197302412742069</c:v>
                </c:pt>
                <c:pt idx="39">
                  <c:v>17.309809501538091</c:v>
                </c:pt>
                <c:pt idx="40">
                  <c:v>16.465600130364908</c:v>
                </c:pt>
                <c:pt idx="41">
                  <c:v>15.66256333606605</c:v>
                </c:pt>
                <c:pt idx="42">
                  <c:v>14.898691108372089</c:v>
                </c:pt>
                <c:pt idx="43">
                  <c:v>14.17207336883069</c:v>
                </c:pt>
                <c:pt idx="44">
                  <c:v>13.48089319461471</c:v>
                </c:pt>
                <c:pt idx="45">
                  <c:v>12.82342227526895</c:v>
                </c:pt>
                <c:pt idx="46">
                  <c:v>12.198016591033721</c:v>
                </c:pt>
                <c:pt idx="47">
                  <c:v>11.603112301939159</c:v>
                </c:pt>
                <c:pt idx="48">
                  <c:v>11.03722183739074</c:v>
                </c:pt>
                <c:pt idx="49">
                  <c:v>10.49893017646791</c:v>
                </c:pt>
                <c:pt idx="50">
                  <c:v>9.9868913096347498</c:v>
                </c:pt>
                <c:pt idx="51">
                  <c:v>9.4998248730150507</c:v>
                </c:pt>
                <c:pt idx="52">
                  <c:v>9.0365129468156677</c:v>
                </c:pt>
                <c:pt idx="53">
                  <c:v>8.5957970098927223</c:v>
                </c:pt>
                <c:pt idx="54">
                  <c:v>8.1765750428452098</c:v>
                </c:pt>
                <c:pt idx="55">
                  <c:v>7.7777987723925506</c:v>
                </c:pt>
                <c:pt idx="56">
                  <c:v>7.3984710501453268</c:v>
                </c:pt>
                <c:pt idx="57">
                  <c:v>7.0376433592149308</c:v>
                </c:pt>
                <c:pt idx="58">
                  <c:v>6.6944134424272734</c:v>
                </c:pt>
                <c:pt idx="59">
                  <c:v>6.3679230462099312</c:v>
                </c:pt>
                <c:pt idx="60">
                  <c:v>6.0573557745111302</c:v>
                </c:pt>
                <c:pt idx="61">
                  <c:v>5.7619350473842808</c:v>
                </c:pt>
                <c:pt idx="62">
                  <c:v>5.480922159133863</c:v>
                </c:pt>
                <c:pt idx="63">
                  <c:v>5.2136144311661106</c:v>
                </c:pt>
                <c:pt idx="64">
                  <c:v>4.9593434549267599</c:v>
                </c:pt>
                <c:pt idx="65">
                  <c:v>4.7174734205313626</c:v>
                </c:pt>
                <c:pt idx="66">
                  <c:v>4.4873995269094653</c:v>
                </c:pt>
                <c:pt idx="67">
                  <c:v>4.268546469486866</c:v>
                </c:pt>
                <c:pt idx="68">
                  <c:v>4.0603670016245461</c:v>
                </c:pt>
                <c:pt idx="69">
                  <c:v>3.8623405662170058</c:v>
                </c:pt>
                <c:pt idx="70">
                  <c:v>3.6739719940283648</c:v>
                </c:pt>
                <c:pt idx="71">
                  <c:v>3.4947902655113432</c:v>
                </c:pt>
                <c:pt idx="72">
                  <c:v>3.3243473330130522</c:v>
                </c:pt>
                <c:pt idx="73">
                  <c:v>3.1622170004224879</c:v>
                </c:pt>
                <c:pt idx="74">
                  <c:v>3.0079938574582581</c:v>
                </c:pt>
                <c:pt idx="75">
                  <c:v>2.8612922659317022</c:v>
                </c:pt>
                <c:pt idx="76">
                  <c:v>2.721745395450557</c:v>
                </c:pt>
                <c:pt idx="77">
                  <c:v>2.5890043061519008</c:v>
                </c:pt>
                <c:pt idx="78">
                  <c:v>2.4627370761707428</c:v>
                </c:pt>
                <c:pt idx="79">
                  <c:v>2.3426279716624681</c:v>
                </c:pt>
                <c:pt idx="80">
                  <c:v>2.2283766573037642</c:v>
                </c:pt>
                <c:pt idx="81">
                  <c:v>2.1196974452978838</c:v>
                </c:pt>
                <c:pt idx="82">
                  <c:v>2.01631858100634</c:v>
                </c:pt>
                <c:pt idx="83">
                  <c:v>1.9179815634207571</c:v>
                </c:pt>
                <c:pt idx="84">
                  <c:v>1.8244404987757059</c:v>
                </c:pt>
                <c:pt idx="85">
                  <c:v>1.7354614856862109</c:v>
                </c:pt>
                <c:pt idx="86">
                  <c:v>1.650822030272449</c:v>
                </c:pt>
                <c:pt idx="87">
                  <c:v>1.570310489809162</c:v>
                </c:pt>
                <c:pt idx="88">
                  <c:v>1.4937255435086021</c:v>
                </c:pt>
                <c:pt idx="89">
                  <c:v>1.4208756891137051</c:v>
                </c:pt>
                <c:pt idx="90">
                  <c:v>1.3515787640426851</c:v>
                </c:pt>
                <c:pt idx="91">
                  <c:v>1.285661489887709</c:v>
                </c:pt>
                <c:pt idx="92">
                  <c:v>1.222959039128616</c:v>
                </c:pt>
                <c:pt idx="93">
                  <c:v>1.16331462297826</c:v>
                </c:pt>
                <c:pt idx="94">
                  <c:v>1.1065790993288751</c:v>
                </c:pt>
                <c:pt idx="95">
                  <c:v>1.052610599819124</c:v>
                </c:pt>
                <c:pt idx="96">
                  <c:v>1.0012741750892971</c:v>
                </c:pt>
                <c:pt idx="97">
                  <c:v>0.95244145733761898</c:v>
                </c:pt>
                <c:pt idx="98">
                  <c:v>0.90599033933388495</c:v>
                </c:pt>
                <c:pt idx="99">
                  <c:v>0.86180466908777797</c:v>
                </c:pt>
                <c:pt idx="100">
                  <c:v>0.81977395940839504</c:v>
                </c:pt>
                <c:pt idx="101">
                  <c:v>0.779793111628719</c:v>
                </c:pt>
                <c:pt idx="102">
                  <c:v>0.74176215280420799</c:v>
                </c:pt>
                <c:pt idx="103">
                  <c:v>0.70558598572835696</c:v>
                </c:pt>
                <c:pt idx="104">
                  <c:v>0.671174151140154</c:v>
                </c:pt>
                <c:pt idx="105">
                  <c:v>0.638440601528804</c:v>
                </c:pt>
                <c:pt idx="106">
                  <c:v>0.60730348597013395</c:v>
                </c:pt>
                <c:pt idx="107">
                  <c:v>0.57768494545664795</c:v>
                </c:pt>
                <c:pt idx="108">
                  <c:v>0.54951091820945397</c:v>
                </c:pt>
                <c:pt idx="109">
                  <c:v>0.52271095448523797</c:v>
                </c:pt>
                <c:pt idx="110">
                  <c:v>0.497218040415211</c:v>
                </c:pt>
                <c:pt idx="111">
                  <c:v>0.47296843043553399</c:v>
                </c:pt>
                <c:pt idx="112">
                  <c:v>0.44990148789019901</c:v>
                </c:pt>
                <c:pt idx="113">
                  <c:v>0.42795953340780901</c:v>
                </c:pt>
                <c:pt idx="114">
                  <c:v>0.40708770067310401</c:v>
                </c:pt>
                <c:pt idx="115">
                  <c:v>0.38723379923259599</c:v>
                </c:pt>
                <c:pt idx="116">
                  <c:v>0.36834818399124702</c:v>
                </c:pt>
                <c:pt idx="117">
                  <c:v>0.35038363107387699</c:v>
                </c:pt>
                <c:pt idx="118">
                  <c:v>0.333295219740875</c:v>
                </c:pt>
                <c:pt idx="119">
                  <c:v>0.31704022006295102</c:v>
                </c:pt>
                <c:pt idx="120">
                  <c:v>0.301577986074061</c:v>
                </c:pt>
                <c:pt idx="121">
                  <c:v>0.28686985413531302</c:v>
                </c:pt>
                <c:pt idx="122">
                  <c:v>0.272879046255738</c:v>
                </c:pt>
                <c:pt idx="123">
                  <c:v>0.25957057812814899</c:v>
                </c:pt>
                <c:pt idx="124">
                  <c:v>0.246911171650157</c:v>
                </c:pt>
                <c:pt idx="125">
                  <c:v>0.23486917171157601</c:v>
                </c:pt>
                <c:pt idx="126">
                  <c:v>0.22341446704016199</c:v>
                </c:pt>
                <c:pt idx="127">
                  <c:v>0.21251841490774701</c:v>
                </c:pt>
                <c:pt idx="128">
                  <c:v>0.2021537695085</c:v>
                </c:pt>
                <c:pt idx="129">
                  <c:v>0.19229461383022001</c:v>
                </c:pt>
                <c:pt idx="130">
                  <c:v>0.18291629484830799</c:v>
                </c:pt>
                <c:pt idx="131">
                  <c:v>0.173995361880359</c:v>
                </c:pt>
                <c:pt idx="132">
                  <c:v>0.165509507947247</c:v>
                </c:pt>
                <c:pt idx="133">
                  <c:v>0.15743751399405601</c:v>
                </c:pt>
                <c:pt idx="134">
                  <c:v>0.149759195831389</c:v>
                </c:pt>
                <c:pt idx="135">
                  <c:v>0.142455353664382</c:v>
                </c:pt>
                <c:pt idx="136">
                  <c:v>0.13550772408321601</c:v>
                </c:pt>
                <c:pt idx="137">
                  <c:v>0.12889893439507899</c:v>
                </c:pt>
                <c:pt idx="138">
                  <c:v>0.12261245918338599</c:v>
                </c:pt>
                <c:pt idx="139">
                  <c:v>0.11663257898562999</c:v>
                </c:pt>
                <c:pt idx="140">
                  <c:v>0.11094434098653499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NMOC</c:v>
                </c:pt>
              </c:strCache>
            </c:strRef>
          </c:tx>
          <c:spPr>
            <a:ln w="47625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Sheet1!$F$5:$F$145</c:f>
              <c:numCache>
                <c:formatCode>General</c:formatCode>
                <c:ptCount val="141"/>
                <c:pt idx="0">
                  <c:v>0</c:v>
                </c:pt>
                <c:pt idx="1">
                  <c:v>0.10710911417237901</c:v>
                </c:pt>
                <c:pt idx="2">
                  <c:v>0.20930272787065199</c:v>
                </c:pt>
                <c:pt idx="3">
                  <c:v>0.29524471091381699</c:v>
                </c:pt>
                <c:pt idx="4">
                  <c:v>0.36819831372390799</c:v>
                </c:pt>
                <c:pt idx="5">
                  <c:v>0.43108445961061698</c:v>
                </c:pt>
                <c:pt idx="6">
                  <c:v>0.48541278435333501</c:v>
                </c:pt>
                <c:pt idx="7">
                  <c:v>0.53873560631403705</c:v>
                </c:pt>
                <c:pt idx="8">
                  <c:v>0.58487396305905703</c:v>
                </c:pt>
                <c:pt idx="9">
                  <c:v>0.62061747242141796</c:v>
                </c:pt>
                <c:pt idx="10">
                  <c:v>0.59034960112651302</c:v>
                </c:pt>
                <c:pt idx="11">
                  <c:v>0.56155791133379895</c:v>
                </c:pt>
                <c:pt idx="12">
                  <c:v>0.53417040882187306</c:v>
                </c:pt>
                <c:pt idx="13">
                  <c:v>0.50811861056894103</c:v>
                </c:pt>
                <c:pt idx="14">
                  <c:v>0.48333737350959599</c:v>
                </c:pt>
                <c:pt idx="15">
                  <c:v>0.45976473164322001</c:v>
                </c:pt>
                <c:pt idx="16">
                  <c:v>0.43734174108670598</c:v>
                </c:pt>
                <c:pt idx="17">
                  <c:v>0.41601233268404703</c:v>
                </c:pt>
                <c:pt idx="18">
                  <c:v>0.39572317180424599</c:v>
                </c:pt>
                <c:pt idx="19">
                  <c:v>0.37642352497694997</c:v>
                </c:pt>
                <c:pt idx="20">
                  <c:v>0.35806513303235399</c:v>
                </c:pt>
                <c:pt idx="21">
                  <c:v>0.34060209042813799</c:v>
                </c:pt>
                <c:pt idx="22">
                  <c:v>0.32399073046169802</c:v>
                </c:pt>
                <c:pt idx="23">
                  <c:v>0.30818951608064699</c:v>
                </c:pt>
                <c:pt idx="24">
                  <c:v>0.29315893601854698</c:v>
                </c:pt>
                <c:pt idx="25">
                  <c:v>0.27886140599616399</c:v>
                </c:pt>
                <c:pt idx="26">
                  <c:v>0.26526117474119099</c:v>
                </c:pt>
                <c:pt idx="27">
                  <c:v>0.25232423459144698</c:v>
                </c:pt>
                <c:pt idx="28">
                  <c:v>0.24001823645800499</c:v>
                </c:pt>
                <c:pt idx="29">
                  <c:v>0.22831240893562399</c:v>
                </c:pt>
                <c:pt idx="30">
                  <c:v>0.217177481358206</c:v>
                </c:pt>
                <c:pt idx="31">
                  <c:v>0.20658561060687999</c:v>
                </c:pt>
                <c:pt idx="32">
                  <c:v>0.196510311487711</c:v>
                </c:pt>
                <c:pt idx="33">
                  <c:v>0.186926390504912</c:v>
                </c:pt>
                <c:pt idx="34">
                  <c:v>0.177809882863983</c:v>
                </c:pt>
                <c:pt idx="35">
                  <c:v>0.16913799254724601</c:v>
                </c:pt>
                <c:pt idx="36">
                  <c:v>0.160889035311923</c:v>
                </c:pt>
                <c:pt idx="37">
                  <c:v>0.15304238446823501</c:v>
                </c:pt>
                <c:pt idx="38">
                  <c:v>0.14557841930193699</c:v>
                </c:pt>
                <c:pt idx="39">
                  <c:v>0.13847847601230501</c:v>
                </c:pt>
                <c:pt idx="40">
                  <c:v>0.131724801042921</c:v>
                </c:pt>
                <c:pt idx="41">
                  <c:v>0.12530050668852799</c:v>
                </c:pt>
                <c:pt idx="42">
                  <c:v>0.11918952886697699</c:v>
                </c:pt>
                <c:pt idx="43">
                  <c:v>0.11337658695064599</c:v>
                </c:pt>
                <c:pt idx="44">
                  <c:v>0.107847145556918</c:v>
                </c:pt>
                <c:pt idx="45">
                  <c:v>0.102587378202152</c:v>
                </c:pt>
                <c:pt idx="46">
                  <c:v>9.7584132728269699E-2</c:v>
                </c:pt>
                <c:pt idx="47">
                  <c:v>9.2824898415513293E-2</c:v>
                </c:pt>
                <c:pt idx="48">
                  <c:v>8.8297774699125905E-2</c:v>
                </c:pt>
                <c:pt idx="49">
                  <c:v>8.3991441411743306E-2</c:v>
                </c:pt>
                <c:pt idx="50">
                  <c:v>7.9895130477077997E-2</c:v>
                </c:pt>
                <c:pt idx="51">
                  <c:v>7.5998598984120397E-2</c:v>
                </c:pt>
                <c:pt idx="52">
                  <c:v>7.2292103574525299E-2</c:v>
                </c:pt>
                <c:pt idx="53">
                  <c:v>6.8766376079141794E-2</c:v>
                </c:pt>
                <c:pt idx="54">
                  <c:v>6.5412600342761695E-2</c:v>
                </c:pt>
                <c:pt idx="55">
                  <c:v>6.2222390179140399E-2</c:v>
                </c:pt>
                <c:pt idx="56">
                  <c:v>5.9187768401162598E-2</c:v>
                </c:pt>
                <c:pt idx="57">
                  <c:v>5.6301146873719399E-2</c:v>
                </c:pt>
                <c:pt idx="58">
                  <c:v>5.3555307539418298E-2</c:v>
                </c:pt>
                <c:pt idx="59">
                  <c:v>5.0943384369679601E-2</c:v>
                </c:pt>
                <c:pt idx="60">
                  <c:v>4.8458846196088999E-2</c:v>
                </c:pt>
                <c:pt idx="61">
                  <c:v>4.6095480379074398E-2</c:v>
                </c:pt>
                <c:pt idx="62">
                  <c:v>4.3847377273070899E-2</c:v>
                </c:pt>
                <c:pt idx="63">
                  <c:v>4.17089154493289E-2</c:v>
                </c:pt>
                <c:pt idx="64">
                  <c:v>3.9674747639414101E-2</c:v>
                </c:pt>
                <c:pt idx="65">
                  <c:v>3.7739787364250897E-2</c:v>
                </c:pt>
                <c:pt idx="66">
                  <c:v>3.5899196215275701E-2</c:v>
                </c:pt>
                <c:pt idx="67">
                  <c:v>3.4148371755894899E-2</c:v>
                </c:pt>
                <c:pt idx="68">
                  <c:v>3.24829360129964E-2</c:v>
                </c:pt>
                <c:pt idx="69">
                  <c:v>3.0898724529736001E-2</c:v>
                </c:pt>
                <c:pt idx="70">
                  <c:v>2.93917759522269E-2</c:v>
                </c:pt>
                <c:pt idx="71">
                  <c:v>2.79583221240907E-2</c:v>
                </c:pt>
                <c:pt idx="72">
                  <c:v>2.6594778664104399E-2</c:v>
                </c:pt>
                <c:pt idx="73">
                  <c:v>2.5297736003379898E-2</c:v>
                </c:pt>
                <c:pt idx="74">
                  <c:v>2.4063950859666099E-2</c:v>
                </c:pt>
                <c:pt idx="75">
                  <c:v>2.2890338127453599E-2</c:v>
                </c:pt>
                <c:pt idx="76">
                  <c:v>2.1773963163604401E-2</c:v>
                </c:pt>
                <c:pt idx="77">
                  <c:v>2.07120344492152E-2</c:v>
                </c:pt>
                <c:pt idx="78">
                  <c:v>1.9701896609365901E-2</c:v>
                </c:pt>
                <c:pt idx="79">
                  <c:v>1.8741023773299701E-2</c:v>
                </c:pt>
                <c:pt idx="80">
                  <c:v>1.7827013258430099E-2</c:v>
                </c:pt>
                <c:pt idx="81">
                  <c:v>1.6957579562383099E-2</c:v>
                </c:pt>
                <c:pt idx="82">
                  <c:v>1.6130548648050701E-2</c:v>
                </c:pt>
                <c:pt idx="83">
                  <c:v>1.53438525073661E-2</c:v>
                </c:pt>
                <c:pt idx="84">
                  <c:v>1.4595523990205601E-2</c:v>
                </c:pt>
                <c:pt idx="85">
                  <c:v>1.3883691885489701E-2</c:v>
                </c:pt>
                <c:pt idx="86">
                  <c:v>1.32065762421796E-2</c:v>
                </c:pt>
                <c:pt idx="87">
                  <c:v>1.25624839184733E-2</c:v>
                </c:pt>
                <c:pt idx="88">
                  <c:v>1.1949804348068801E-2</c:v>
                </c:pt>
                <c:pt idx="89">
                  <c:v>1.13670055129096E-2</c:v>
                </c:pt>
                <c:pt idx="90">
                  <c:v>1.0812630112341501E-2</c:v>
                </c:pt>
                <c:pt idx="91">
                  <c:v>1.0285291919101699E-2</c:v>
                </c:pt>
                <c:pt idx="92">
                  <c:v>9.7836723130289294E-3</c:v>
                </c:pt>
                <c:pt idx="93">
                  <c:v>9.3065169838260804E-3</c:v>
                </c:pt>
                <c:pt idx="94">
                  <c:v>8.8526327946310008E-3</c:v>
                </c:pt>
                <c:pt idx="95">
                  <c:v>8.4208847985529894E-3</c:v>
                </c:pt>
                <c:pt idx="96">
                  <c:v>8.0101934007143806E-3</c:v>
                </c:pt>
                <c:pt idx="97">
                  <c:v>7.6195316587009503E-3</c:v>
                </c:pt>
                <c:pt idx="98">
                  <c:v>7.2479227146710797E-3</c:v>
                </c:pt>
                <c:pt idx="99">
                  <c:v>6.8944373527022196E-3</c:v>
                </c:pt>
                <c:pt idx="100">
                  <c:v>6.5581916752671596E-3</c:v>
                </c:pt>
                <c:pt idx="101">
                  <c:v>6.2383448930297498E-3</c:v>
                </c:pt>
                <c:pt idx="102">
                  <c:v>5.9340972224336602E-3</c:v>
                </c:pt>
                <c:pt idx="103">
                  <c:v>5.6446878858268596E-3</c:v>
                </c:pt>
                <c:pt idx="104">
                  <c:v>5.36939320912123E-3</c:v>
                </c:pt>
                <c:pt idx="105">
                  <c:v>5.1075248122304301E-3</c:v>
                </c:pt>
                <c:pt idx="106">
                  <c:v>4.8584278877610697E-3</c:v>
                </c:pt>
                <c:pt idx="107">
                  <c:v>4.6214795636531801E-3</c:v>
                </c:pt>
                <c:pt idx="108">
                  <c:v>4.3960873456756304E-3</c:v>
                </c:pt>
                <c:pt idx="109">
                  <c:v>4.1816876358819E-3</c:v>
                </c:pt>
                <c:pt idx="110">
                  <c:v>3.9777443233216898E-3</c:v>
                </c:pt>
                <c:pt idx="111">
                  <c:v>3.7837474434842702E-3</c:v>
                </c:pt>
                <c:pt idx="112">
                  <c:v>3.5992119031215898E-3</c:v>
                </c:pt>
                <c:pt idx="113">
                  <c:v>3.42367626726247E-3</c:v>
                </c:pt>
                <c:pt idx="114">
                  <c:v>3.2567016053848298E-3</c:v>
                </c:pt>
                <c:pt idx="115">
                  <c:v>3.0978703938607699E-3</c:v>
                </c:pt>
                <c:pt idx="116">
                  <c:v>2.9467854719299798E-3</c:v>
                </c:pt>
                <c:pt idx="117">
                  <c:v>2.8030690485910201E-3</c:v>
                </c:pt>
                <c:pt idx="118">
                  <c:v>2.6663617579270001E-3</c:v>
                </c:pt>
                <c:pt idx="119">
                  <c:v>2.53632176050361E-3</c:v>
                </c:pt>
                <c:pt idx="120">
                  <c:v>2.41262388859249E-3</c:v>
                </c:pt>
                <c:pt idx="121">
                  <c:v>2.2949588330825098E-3</c:v>
                </c:pt>
                <c:pt idx="122">
                  <c:v>2.1830323700458999E-3</c:v>
                </c:pt>
                <c:pt idx="123">
                  <c:v>2.07656462502519E-3</c:v>
                </c:pt>
                <c:pt idx="124">
                  <c:v>1.9752893732012601E-3</c:v>
                </c:pt>
                <c:pt idx="125">
                  <c:v>1.8789533736926101E-3</c:v>
                </c:pt>
                <c:pt idx="126">
                  <c:v>1.78731573632129E-3</c:v>
                </c:pt>
                <c:pt idx="127">
                  <c:v>1.7001473192619701E-3</c:v>
                </c:pt>
                <c:pt idx="128">
                  <c:v>1.617230156068E-3</c:v>
                </c:pt>
                <c:pt idx="129">
                  <c:v>1.53835691064176E-3</c:v>
                </c:pt>
                <c:pt idx="130">
                  <c:v>1.4633303587864601E-3</c:v>
                </c:pt>
                <c:pt idx="131">
                  <c:v>1.39196289504287E-3</c:v>
                </c:pt>
                <c:pt idx="132">
                  <c:v>1.3240760635779801E-3</c:v>
                </c:pt>
                <c:pt idx="133">
                  <c:v>1.2595001119524499E-3</c:v>
                </c:pt>
                <c:pt idx="134">
                  <c:v>1.19807356665111E-3</c:v>
                </c:pt>
                <c:pt idx="135">
                  <c:v>1.1396428293150599E-3</c:v>
                </c:pt>
                <c:pt idx="136">
                  <c:v>1.08406179266573E-3</c:v>
                </c:pt>
                <c:pt idx="137">
                  <c:v>1.0311914751606299E-3</c:v>
                </c:pt>
                <c:pt idx="138">
                  <c:v>9.8089967346708909E-4</c:v>
                </c:pt>
                <c:pt idx="139">
                  <c:v>9.3306063188503701E-4</c:v>
                </c:pt>
                <c:pt idx="140">
                  <c:v>8.87554727892276E-4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60032"/>
        <c:axId val="102061952"/>
      </c:scatterChart>
      <c:valAx>
        <c:axId val="102060032"/>
        <c:scaling>
          <c:orientation val="minMax"/>
          <c:max val="2072"/>
          <c:min val="198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3600000" vert="horz"/>
          <a:lstStyle/>
          <a:p>
            <a:pPr>
              <a:defRPr/>
            </a:pPr>
            <a:endParaRPr lang="en-US"/>
          </a:p>
        </c:txPr>
        <c:crossAx val="102061952"/>
        <c:crosses val="autoZero"/>
        <c:crossBetween val="midCat"/>
        <c:majorUnit val="4"/>
      </c:valAx>
      <c:valAx>
        <c:axId val="102061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Emissions (</a:t>
                </a:r>
                <a:r>
                  <a:rPr lang="en-US" dirty="0" err="1" smtClean="0"/>
                  <a:t>cfm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60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292954167944298"/>
          <c:y val="0.10094560211199"/>
          <c:w val="0.21563713267658"/>
          <c:h val="0.25808302267061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75220424391E-2"/>
          <c:y val="0.139470840890495"/>
          <c:w val="0.866487231021565"/>
          <c:h val="0.72996933431424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 LFG</c:v>
                </c:pt>
              </c:strCache>
            </c:strRef>
          </c:tx>
          <c:spPr>
            <a:ln w="476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Sheet1!$C$5:$C$145</c:f>
              <c:numCache>
                <c:formatCode>General</c:formatCode>
                <c:ptCount val="141"/>
                <c:pt idx="0">
                  <c:v>0</c:v>
                </c:pt>
                <c:pt idx="1">
                  <c:v>26.777278543094749</c:v>
                </c:pt>
                <c:pt idx="2">
                  <c:v>52.325681967662831</c:v>
                </c:pt>
                <c:pt idx="3">
                  <c:v>73.811177728453913</c:v>
                </c:pt>
                <c:pt idx="4">
                  <c:v>92.049578430977036</c:v>
                </c:pt>
                <c:pt idx="5">
                  <c:v>107.7711149026542</c:v>
                </c:pt>
                <c:pt idx="6">
                  <c:v>121.3531960883337</c:v>
                </c:pt>
                <c:pt idx="7">
                  <c:v>134.68390157850919</c:v>
                </c:pt>
                <c:pt idx="8">
                  <c:v>146.2184907647642</c:v>
                </c:pt>
                <c:pt idx="9">
                  <c:v>155.15436810535451</c:v>
                </c:pt>
                <c:pt idx="10">
                  <c:v>147.58740028162831</c:v>
                </c:pt>
                <c:pt idx="11">
                  <c:v>140.38947783345</c:v>
                </c:pt>
                <c:pt idx="12">
                  <c:v>133.5426022054682</c:v>
                </c:pt>
                <c:pt idx="13">
                  <c:v>127.02965264223531</c:v>
                </c:pt>
                <c:pt idx="14">
                  <c:v>120.83434337739909</c:v>
                </c:pt>
                <c:pt idx="15">
                  <c:v>114.941182910805</c:v>
                </c:pt>
                <c:pt idx="16">
                  <c:v>109.3354352716764</c:v>
                </c:pt>
                <c:pt idx="17">
                  <c:v>104.0030831710118</c:v>
                </c:pt>
                <c:pt idx="18">
                  <c:v>98.930792951061349</c:v>
                </c:pt>
                <c:pt idx="19">
                  <c:v>94.105881244237409</c:v>
                </c:pt>
                <c:pt idx="20">
                  <c:v>89.516283258088535</c:v>
                </c:pt>
                <c:pt idx="21">
                  <c:v>85.150522607034347</c:v>
                </c:pt>
                <c:pt idx="22">
                  <c:v>80.997682615424409</c:v>
                </c:pt>
                <c:pt idx="23">
                  <c:v>77.047379020161657</c:v>
                </c:pt>
                <c:pt idx="24">
                  <c:v>73.289734004636557</c:v>
                </c:pt>
                <c:pt idx="25">
                  <c:v>69.715351499041034</c:v>
                </c:pt>
                <c:pt idx="26">
                  <c:v>66.315293685297803</c:v>
                </c:pt>
                <c:pt idx="27">
                  <c:v>63.081058647861653</c:v>
                </c:pt>
                <c:pt idx="28">
                  <c:v>60.004559114501227</c:v>
                </c:pt>
                <c:pt idx="29">
                  <c:v>57.078102233906073</c:v>
                </c:pt>
                <c:pt idx="30">
                  <c:v>54.294370339551399</c:v>
                </c:pt>
                <c:pt idx="31">
                  <c:v>51.646402651720123</c:v>
                </c:pt>
                <c:pt idx="32">
                  <c:v>49.127577871927869</c:v>
                </c:pt>
                <c:pt idx="33">
                  <c:v>46.731597626227959</c:v>
                </c:pt>
                <c:pt idx="34">
                  <c:v>44.452470715995773</c:v>
                </c:pt>
                <c:pt idx="35">
                  <c:v>42.2844981368115</c:v>
                </c:pt>
                <c:pt idx="36">
                  <c:v>40.222258827980703</c:v>
                </c:pt>
                <c:pt idx="37">
                  <c:v>38.260596117058853</c:v>
                </c:pt>
                <c:pt idx="38">
                  <c:v>36.394604825484123</c:v>
                </c:pt>
                <c:pt idx="39">
                  <c:v>34.619619003076153</c:v>
                </c:pt>
                <c:pt idx="40">
                  <c:v>32.931200260730122</c:v>
                </c:pt>
                <c:pt idx="41">
                  <c:v>31.325126672132079</c:v>
                </c:pt>
                <c:pt idx="42">
                  <c:v>29.797382216744179</c:v>
                </c:pt>
                <c:pt idx="43">
                  <c:v>28.344146737661379</c:v>
                </c:pt>
                <c:pt idx="44">
                  <c:v>26.96178638922942</c:v>
                </c:pt>
                <c:pt idx="45">
                  <c:v>25.646844550537889</c:v>
                </c:pt>
                <c:pt idx="46">
                  <c:v>24.396033182067431</c:v>
                </c:pt>
                <c:pt idx="47">
                  <c:v>23.206224603878319</c:v>
                </c:pt>
                <c:pt idx="48">
                  <c:v>22.074443674781481</c:v>
                </c:pt>
                <c:pt idx="49">
                  <c:v>20.99786035293582</c:v>
                </c:pt>
                <c:pt idx="50">
                  <c:v>19.9737826192695</c:v>
                </c:pt>
                <c:pt idx="51">
                  <c:v>18.99964974603008</c:v>
                </c:pt>
                <c:pt idx="52">
                  <c:v>18.073025893631339</c:v>
                </c:pt>
                <c:pt idx="53">
                  <c:v>17.191594019785441</c:v>
                </c:pt>
                <c:pt idx="54">
                  <c:v>16.35315008569042</c:v>
                </c:pt>
                <c:pt idx="55">
                  <c:v>15.555597544785099</c:v>
                </c:pt>
                <c:pt idx="56">
                  <c:v>14.79694210029065</c:v>
                </c:pt>
                <c:pt idx="57">
                  <c:v>14.07528671842986</c:v>
                </c:pt>
                <c:pt idx="58">
                  <c:v>13.388826884854581</c:v>
                </c:pt>
                <c:pt idx="59">
                  <c:v>12.73584609241991</c:v>
                </c:pt>
                <c:pt idx="60">
                  <c:v>12.11471154902226</c:v>
                </c:pt>
                <c:pt idx="61">
                  <c:v>11.523870094768601</c:v>
                </c:pt>
                <c:pt idx="62">
                  <c:v>10.96184431826773</c:v>
                </c:pt>
                <c:pt idx="63">
                  <c:v>10.42722886233223</c:v>
                </c:pt>
                <c:pt idx="64">
                  <c:v>9.9186869098535198</c:v>
                </c:pt>
                <c:pt idx="65">
                  <c:v>9.4349468410627271</c:v>
                </c:pt>
                <c:pt idx="66">
                  <c:v>8.9747990538189306</c:v>
                </c:pt>
                <c:pt idx="67">
                  <c:v>8.5370929389737302</c:v>
                </c:pt>
                <c:pt idx="68">
                  <c:v>8.1207340032490993</c:v>
                </c:pt>
                <c:pt idx="69">
                  <c:v>7.7246811324340117</c:v>
                </c:pt>
                <c:pt idx="70">
                  <c:v>7.3479439880567297</c:v>
                </c:pt>
                <c:pt idx="71">
                  <c:v>6.9895805310226864</c:v>
                </c:pt>
                <c:pt idx="72">
                  <c:v>6.6486946660260831</c:v>
                </c:pt>
                <c:pt idx="73">
                  <c:v>6.3244340008449589</c:v>
                </c:pt>
                <c:pt idx="74">
                  <c:v>6.0159877149165144</c:v>
                </c:pt>
                <c:pt idx="75">
                  <c:v>5.7225845318633786</c:v>
                </c:pt>
                <c:pt idx="76">
                  <c:v>5.4434907909011203</c:v>
                </c:pt>
                <c:pt idx="77">
                  <c:v>5.1780086123038016</c:v>
                </c:pt>
                <c:pt idx="78">
                  <c:v>4.9254741523414856</c:v>
                </c:pt>
                <c:pt idx="79">
                  <c:v>4.6852559433249352</c:v>
                </c:pt>
                <c:pt idx="80">
                  <c:v>4.4567533146075302</c:v>
                </c:pt>
                <c:pt idx="81">
                  <c:v>4.2393948905957668</c:v>
                </c:pt>
                <c:pt idx="82">
                  <c:v>4.03263716201268</c:v>
                </c:pt>
                <c:pt idx="83">
                  <c:v>3.8359631268415151</c:v>
                </c:pt>
                <c:pt idx="84">
                  <c:v>3.6488809975514118</c:v>
                </c:pt>
                <c:pt idx="85">
                  <c:v>3.4709229713724219</c:v>
                </c:pt>
                <c:pt idx="86">
                  <c:v>3.301644060544898</c:v>
                </c:pt>
                <c:pt idx="87">
                  <c:v>3.1406209796183231</c:v>
                </c:pt>
                <c:pt idx="88">
                  <c:v>2.9874510870172051</c:v>
                </c:pt>
                <c:pt idx="89">
                  <c:v>2.8417513782274102</c:v>
                </c:pt>
                <c:pt idx="90">
                  <c:v>2.7031575280853701</c:v>
                </c:pt>
                <c:pt idx="91">
                  <c:v>2.5713229797754189</c:v>
                </c:pt>
                <c:pt idx="92">
                  <c:v>2.4459180782572321</c:v>
                </c:pt>
                <c:pt idx="93">
                  <c:v>2.3266292459565201</c:v>
                </c:pt>
                <c:pt idx="94">
                  <c:v>2.2131581986577511</c:v>
                </c:pt>
                <c:pt idx="95">
                  <c:v>2.1052211996382471</c:v>
                </c:pt>
                <c:pt idx="96">
                  <c:v>2.002548350178595</c:v>
                </c:pt>
                <c:pt idx="97">
                  <c:v>1.904882914675238</c:v>
                </c:pt>
                <c:pt idx="98">
                  <c:v>1.8119806786677699</c:v>
                </c:pt>
                <c:pt idx="99">
                  <c:v>1.7236093381755559</c:v>
                </c:pt>
                <c:pt idx="100">
                  <c:v>1.6395479188167901</c:v>
                </c:pt>
                <c:pt idx="101">
                  <c:v>1.5595862232574389</c:v>
                </c:pt>
                <c:pt idx="102">
                  <c:v>1.4835243056084151</c:v>
                </c:pt>
                <c:pt idx="103">
                  <c:v>1.411171971456715</c:v>
                </c:pt>
                <c:pt idx="104">
                  <c:v>1.34234830228031</c:v>
                </c:pt>
                <c:pt idx="105">
                  <c:v>1.276881203057608</c:v>
                </c:pt>
                <c:pt idx="106">
                  <c:v>1.2146069719402679</c:v>
                </c:pt>
                <c:pt idx="107">
                  <c:v>1.1553698909132959</c:v>
                </c:pt>
                <c:pt idx="108">
                  <c:v>1.099021836418907</c:v>
                </c:pt>
                <c:pt idx="109">
                  <c:v>1.045421908970475</c:v>
                </c:pt>
                <c:pt idx="110">
                  <c:v>0.99443608083042301</c:v>
                </c:pt>
                <c:pt idx="111">
                  <c:v>0.94593686087106899</c:v>
                </c:pt>
                <c:pt idx="112">
                  <c:v>0.89980297578039803</c:v>
                </c:pt>
                <c:pt idx="113">
                  <c:v>0.85591906681561902</c:v>
                </c:pt>
                <c:pt idx="114">
                  <c:v>0.81417540134620903</c:v>
                </c:pt>
                <c:pt idx="115">
                  <c:v>0.77446759846519198</c:v>
                </c:pt>
                <c:pt idx="116">
                  <c:v>0.73669636798249505</c:v>
                </c:pt>
                <c:pt idx="117">
                  <c:v>0.70076726214775498</c:v>
                </c:pt>
                <c:pt idx="118">
                  <c:v>0.66659043948175001</c:v>
                </c:pt>
                <c:pt idx="119">
                  <c:v>0.63408044012590303</c:v>
                </c:pt>
                <c:pt idx="120">
                  <c:v>0.603155972148122</c:v>
                </c:pt>
                <c:pt idx="121">
                  <c:v>0.57373970827062704</c:v>
                </c:pt>
                <c:pt idx="122">
                  <c:v>0.545758092511476</c:v>
                </c:pt>
                <c:pt idx="123">
                  <c:v>0.51914115625629897</c:v>
                </c:pt>
                <c:pt idx="124">
                  <c:v>0.49382234330031399</c:v>
                </c:pt>
                <c:pt idx="125">
                  <c:v>0.46973834342315202</c:v>
                </c:pt>
                <c:pt idx="126">
                  <c:v>0.44682893408032398</c:v>
                </c:pt>
                <c:pt idx="127">
                  <c:v>0.42503682981549401</c:v>
                </c:pt>
                <c:pt idx="128">
                  <c:v>0.40430753901700001</c:v>
                </c:pt>
                <c:pt idx="129">
                  <c:v>0.38458922766044101</c:v>
                </c:pt>
                <c:pt idx="130">
                  <c:v>0.36583258969661497</c:v>
                </c:pt>
                <c:pt idx="131">
                  <c:v>0.34799072376071699</c:v>
                </c:pt>
                <c:pt idx="132">
                  <c:v>0.33101901589449401</c:v>
                </c:pt>
                <c:pt idx="133">
                  <c:v>0.31487502798811201</c:v>
                </c:pt>
                <c:pt idx="134">
                  <c:v>0.29951839166277799</c:v>
                </c:pt>
                <c:pt idx="135">
                  <c:v>0.284910707328764</c:v>
                </c:pt>
                <c:pt idx="136">
                  <c:v>0.27101544816643103</c:v>
                </c:pt>
                <c:pt idx="137">
                  <c:v>0.25779786879015798</c:v>
                </c:pt>
                <c:pt idx="138">
                  <c:v>0.24522491836677199</c:v>
                </c:pt>
                <c:pt idx="139">
                  <c:v>0.23326515797125899</c:v>
                </c:pt>
                <c:pt idx="140">
                  <c:v>0.22188868197306899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Methane</c:v>
                </c:pt>
              </c:strCache>
            </c:strRef>
          </c:tx>
          <c:spPr>
            <a:ln w="825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Sheet1!$D$5:$D$145</c:f>
              <c:numCache>
                <c:formatCode>General</c:formatCode>
                <c:ptCount val="141"/>
                <c:pt idx="0">
                  <c:v>0</c:v>
                </c:pt>
                <c:pt idx="1">
                  <c:v>13.38863927154738</c:v>
                </c:pt>
                <c:pt idx="2">
                  <c:v>26.162840983831511</c:v>
                </c:pt>
                <c:pt idx="3">
                  <c:v>36.905588864227063</c:v>
                </c:pt>
                <c:pt idx="4">
                  <c:v>46.024789215488497</c:v>
                </c:pt>
                <c:pt idx="5">
                  <c:v>53.885557451326932</c:v>
                </c:pt>
                <c:pt idx="6">
                  <c:v>60.676598044166859</c:v>
                </c:pt>
                <c:pt idx="7">
                  <c:v>67.341950789254597</c:v>
                </c:pt>
                <c:pt idx="8">
                  <c:v>73.109245382382113</c:v>
                </c:pt>
                <c:pt idx="9">
                  <c:v>77.577184052677268</c:v>
                </c:pt>
                <c:pt idx="10">
                  <c:v>73.793700140814153</c:v>
                </c:pt>
                <c:pt idx="11">
                  <c:v>70.194738916724347</c:v>
                </c:pt>
                <c:pt idx="12">
                  <c:v>66.771301102733688</c:v>
                </c:pt>
                <c:pt idx="13">
                  <c:v>63.514826321117511</c:v>
                </c:pt>
                <c:pt idx="14">
                  <c:v>60.417171688699412</c:v>
                </c:pt>
                <c:pt idx="15">
                  <c:v>57.470591455402257</c:v>
                </c:pt>
                <c:pt idx="16">
                  <c:v>54.667717635838201</c:v>
                </c:pt>
                <c:pt idx="17">
                  <c:v>52.001541585505883</c:v>
                </c:pt>
                <c:pt idx="18">
                  <c:v>49.465396475530717</c:v>
                </c:pt>
                <c:pt idx="19">
                  <c:v>47.052940622118719</c:v>
                </c:pt>
                <c:pt idx="20">
                  <c:v>44.758141629044253</c:v>
                </c:pt>
                <c:pt idx="21">
                  <c:v>42.575261303517223</c:v>
                </c:pt>
                <c:pt idx="22">
                  <c:v>40.498841307712063</c:v>
                </c:pt>
                <c:pt idx="23">
                  <c:v>38.523689510080828</c:v>
                </c:pt>
                <c:pt idx="24">
                  <c:v>36.644867002318144</c:v>
                </c:pt>
                <c:pt idx="25">
                  <c:v>34.857675749520503</c:v>
                </c:pt>
                <c:pt idx="26">
                  <c:v>33.157646842648873</c:v>
                </c:pt>
                <c:pt idx="27">
                  <c:v>31.540529323930819</c:v>
                </c:pt>
                <c:pt idx="28">
                  <c:v>30.00227955725062</c:v>
                </c:pt>
                <c:pt idx="29">
                  <c:v>28.53905111695304</c:v>
                </c:pt>
                <c:pt idx="30">
                  <c:v>27.1471851697757</c:v>
                </c:pt>
                <c:pt idx="31">
                  <c:v>25.823201325860069</c:v>
                </c:pt>
                <c:pt idx="32">
                  <c:v>24.563788935963789</c:v>
                </c:pt>
                <c:pt idx="33">
                  <c:v>23.36579881311398</c:v>
                </c:pt>
                <c:pt idx="34">
                  <c:v>22.226235357997879</c:v>
                </c:pt>
                <c:pt idx="35">
                  <c:v>21.142249068405739</c:v>
                </c:pt>
                <c:pt idx="36">
                  <c:v>20.111129413990358</c:v>
                </c:pt>
                <c:pt idx="37">
                  <c:v>19.13029805852943</c:v>
                </c:pt>
                <c:pt idx="38">
                  <c:v>18.197302412742069</c:v>
                </c:pt>
                <c:pt idx="39">
                  <c:v>17.309809501538091</c:v>
                </c:pt>
                <c:pt idx="40">
                  <c:v>16.465600130364919</c:v>
                </c:pt>
                <c:pt idx="41">
                  <c:v>15.66256333606605</c:v>
                </c:pt>
                <c:pt idx="42">
                  <c:v>14.898691108372089</c:v>
                </c:pt>
                <c:pt idx="43">
                  <c:v>14.17207336883069</c:v>
                </c:pt>
                <c:pt idx="44">
                  <c:v>13.48089319461471</c:v>
                </c:pt>
                <c:pt idx="45">
                  <c:v>12.82342227526895</c:v>
                </c:pt>
                <c:pt idx="46">
                  <c:v>12.198016591033721</c:v>
                </c:pt>
                <c:pt idx="47">
                  <c:v>11.603112301939159</c:v>
                </c:pt>
                <c:pt idx="48">
                  <c:v>11.03722183739074</c:v>
                </c:pt>
                <c:pt idx="49">
                  <c:v>10.49893017646791</c:v>
                </c:pt>
                <c:pt idx="50">
                  <c:v>9.9868913096347498</c:v>
                </c:pt>
                <c:pt idx="51">
                  <c:v>9.4998248730150507</c:v>
                </c:pt>
                <c:pt idx="52">
                  <c:v>9.0365129468156677</c:v>
                </c:pt>
                <c:pt idx="53">
                  <c:v>8.5957970098927223</c:v>
                </c:pt>
                <c:pt idx="54">
                  <c:v>8.1765750428452098</c:v>
                </c:pt>
                <c:pt idx="55">
                  <c:v>7.7777987723925506</c:v>
                </c:pt>
                <c:pt idx="56">
                  <c:v>7.3984710501453268</c:v>
                </c:pt>
                <c:pt idx="57">
                  <c:v>7.0376433592149308</c:v>
                </c:pt>
                <c:pt idx="58">
                  <c:v>6.6944134424272743</c:v>
                </c:pt>
                <c:pt idx="59">
                  <c:v>6.367923046209933</c:v>
                </c:pt>
                <c:pt idx="60">
                  <c:v>6.0573557745111302</c:v>
                </c:pt>
                <c:pt idx="61">
                  <c:v>5.7619350473842816</c:v>
                </c:pt>
                <c:pt idx="62">
                  <c:v>5.480922159133863</c:v>
                </c:pt>
                <c:pt idx="63">
                  <c:v>5.2136144311661106</c:v>
                </c:pt>
                <c:pt idx="64">
                  <c:v>4.9593434549267599</c:v>
                </c:pt>
                <c:pt idx="65">
                  <c:v>4.7174734205313626</c:v>
                </c:pt>
                <c:pt idx="66">
                  <c:v>4.4873995269094653</c:v>
                </c:pt>
                <c:pt idx="67">
                  <c:v>4.268546469486866</c:v>
                </c:pt>
                <c:pt idx="68">
                  <c:v>4.0603670016245461</c:v>
                </c:pt>
                <c:pt idx="69">
                  <c:v>3.8623405662170058</c:v>
                </c:pt>
                <c:pt idx="70">
                  <c:v>3.6739719940283648</c:v>
                </c:pt>
                <c:pt idx="71">
                  <c:v>3.4947902655113432</c:v>
                </c:pt>
                <c:pt idx="72">
                  <c:v>3.3243473330130522</c:v>
                </c:pt>
                <c:pt idx="73">
                  <c:v>3.1622170004224879</c:v>
                </c:pt>
                <c:pt idx="74">
                  <c:v>3.0079938574582581</c:v>
                </c:pt>
                <c:pt idx="75">
                  <c:v>2.8612922659317022</c:v>
                </c:pt>
                <c:pt idx="76">
                  <c:v>2.721745395450557</c:v>
                </c:pt>
                <c:pt idx="77">
                  <c:v>2.5890043061519008</c:v>
                </c:pt>
                <c:pt idx="78">
                  <c:v>2.4627370761707428</c:v>
                </c:pt>
                <c:pt idx="79">
                  <c:v>2.3426279716624681</c:v>
                </c:pt>
                <c:pt idx="80">
                  <c:v>2.2283766573037642</c:v>
                </c:pt>
                <c:pt idx="81">
                  <c:v>2.1196974452978838</c:v>
                </c:pt>
                <c:pt idx="82">
                  <c:v>2.01631858100634</c:v>
                </c:pt>
                <c:pt idx="83">
                  <c:v>1.9179815634207571</c:v>
                </c:pt>
                <c:pt idx="84">
                  <c:v>1.8244404987757059</c:v>
                </c:pt>
                <c:pt idx="85">
                  <c:v>1.7354614856862109</c:v>
                </c:pt>
                <c:pt idx="86">
                  <c:v>1.650822030272449</c:v>
                </c:pt>
                <c:pt idx="87">
                  <c:v>1.570310489809162</c:v>
                </c:pt>
                <c:pt idx="88">
                  <c:v>1.4937255435086021</c:v>
                </c:pt>
                <c:pt idx="89">
                  <c:v>1.4208756891137051</c:v>
                </c:pt>
                <c:pt idx="90">
                  <c:v>1.3515787640426851</c:v>
                </c:pt>
                <c:pt idx="91">
                  <c:v>1.285661489887709</c:v>
                </c:pt>
                <c:pt idx="92">
                  <c:v>1.222959039128616</c:v>
                </c:pt>
                <c:pt idx="93">
                  <c:v>1.16331462297826</c:v>
                </c:pt>
                <c:pt idx="94">
                  <c:v>1.1065790993288751</c:v>
                </c:pt>
                <c:pt idx="95">
                  <c:v>1.052610599819124</c:v>
                </c:pt>
                <c:pt idx="96">
                  <c:v>1.0012741750892971</c:v>
                </c:pt>
                <c:pt idx="97">
                  <c:v>0.95244145733761898</c:v>
                </c:pt>
                <c:pt idx="98">
                  <c:v>0.90599033933388495</c:v>
                </c:pt>
                <c:pt idx="99">
                  <c:v>0.86180466908777797</c:v>
                </c:pt>
                <c:pt idx="100">
                  <c:v>0.81977395940839504</c:v>
                </c:pt>
                <c:pt idx="101">
                  <c:v>0.779793111628719</c:v>
                </c:pt>
                <c:pt idx="102">
                  <c:v>0.74176215280420799</c:v>
                </c:pt>
                <c:pt idx="103">
                  <c:v>0.70558598572835696</c:v>
                </c:pt>
                <c:pt idx="104">
                  <c:v>0.671174151140154</c:v>
                </c:pt>
                <c:pt idx="105">
                  <c:v>0.638440601528804</c:v>
                </c:pt>
                <c:pt idx="106">
                  <c:v>0.60730348597013395</c:v>
                </c:pt>
                <c:pt idx="107">
                  <c:v>0.57768494545664795</c:v>
                </c:pt>
                <c:pt idx="108">
                  <c:v>0.54951091820945397</c:v>
                </c:pt>
                <c:pt idx="109">
                  <c:v>0.52271095448523797</c:v>
                </c:pt>
                <c:pt idx="110">
                  <c:v>0.497218040415211</c:v>
                </c:pt>
                <c:pt idx="111">
                  <c:v>0.47296843043553399</c:v>
                </c:pt>
                <c:pt idx="112">
                  <c:v>0.44990148789019901</c:v>
                </c:pt>
                <c:pt idx="113">
                  <c:v>0.42795953340780901</c:v>
                </c:pt>
                <c:pt idx="114">
                  <c:v>0.40708770067310401</c:v>
                </c:pt>
                <c:pt idx="115">
                  <c:v>0.38723379923259599</c:v>
                </c:pt>
                <c:pt idx="116">
                  <c:v>0.36834818399124702</c:v>
                </c:pt>
                <c:pt idx="117">
                  <c:v>0.35038363107387699</c:v>
                </c:pt>
                <c:pt idx="118">
                  <c:v>0.333295219740875</c:v>
                </c:pt>
                <c:pt idx="119">
                  <c:v>0.31704022006295102</c:v>
                </c:pt>
                <c:pt idx="120">
                  <c:v>0.301577986074061</c:v>
                </c:pt>
                <c:pt idx="121">
                  <c:v>0.28686985413531302</c:v>
                </c:pt>
                <c:pt idx="122">
                  <c:v>0.272879046255738</c:v>
                </c:pt>
                <c:pt idx="123">
                  <c:v>0.25957057812814899</c:v>
                </c:pt>
                <c:pt idx="124">
                  <c:v>0.246911171650157</c:v>
                </c:pt>
                <c:pt idx="125">
                  <c:v>0.23486917171157601</c:v>
                </c:pt>
                <c:pt idx="126">
                  <c:v>0.22341446704016199</c:v>
                </c:pt>
                <c:pt idx="127">
                  <c:v>0.21251841490774701</c:v>
                </c:pt>
                <c:pt idx="128">
                  <c:v>0.2021537695085</c:v>
                </c:pt>
                <c:pt idx="129">
                  <c:v>0.19229461383022001</c:v>
                </c:pt>
                <c:pt idx="130">
                  <c:v>0.18291629484830799</c:v>
                </c:pt>
                <c:pt idx="131">
                  <c:v>0.173995361880359</c:v>
                </c:pt>
                <c:pt idx="132">
                  <c:v>0.165509507947247</c:v>
                </c:pt>
                <c:pt idx="133">
                  <c:v>0.15743751399405601</c:v>
                </c:pt>
                <c:pt idx="134">
                  <c:v>0.149759195831389</c:v>
                </c:pt>
                <c:pt idx="135">
                  <c:v>0.142455353664382</c:v>
                </c:pt>
                <c:pt idx="136">
                  <c:v>0.13550772408321601</c:v>
                </c:pt>
                <c:pt idx="137">
                  <c:v>0.12889893439507899</c:v>
                </c:pt>
                <c:pt idx="138">
                  <c:v>0.12261245918338599</c:v>
                </c:pt>
                <c:pt idx="139">
                  <c:v>0.11663257898562999</c:v>
                </c:pt>
                <c:pt idx="140">
                  <c:v>0.11094434098653499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Carbon dioxide</c:v>
                </c:pt>
              </c:strCache>
            </c:strRef>
          </c:tx>
          <c:spPr>
            <a:ln w="317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Sheet1!$E$5:$E$145</c:f>
              <c:numCache>
                <c:formatCode>General</c:formatCode>
                <c:ptCount val="141"/>
                <c:pt idx="0">
                  <c:v>0</c:v>
                </c:pt>
                <c:pt idx="1">
                  <c:v>13.38863927154738</c:v>
                </c:pt>
                <c:pt idx="2">
                  <c:v>26.162840983831511</c:v>
                </c:pt>
                <c:pt idx="3">
                  <c:v>36.905588864227063</c:v>
                </c:pt>
                <c:pt idx="4">
                  <c:v>46.024789215488497</c:v>
                </c:pt>
                <c:pt idx="5">
                  <c:v>53.885557451326932</c:v>
                </c:pt>
                <c:pt idx="6">
                  <c:v>60.676598044166859</c:v>
                </c:pt>
                <c:pt idx="7">
                  <c:v>67.341950789254597</c:v>
                </c:pt>
                <c:pt idx="8">
                  <c:v>73.109245382382113</c:v>
                </c:pt>
                <c:pt idx="9">
                  <c:v>77.577184052677268</c:v>
                </c:pt>
                <c:pt idx="10">
                  <c:v>73.793700140814153</c:v>
                </c:pt>
                <c:pt idx="11">
                  <c:v>70.194738916724347</c:v>
                </c:pt>
                <c:pt idx="12">
                  <c:v>66.771301102733688</c:v>
                </c:pt>
                <c:pt idx="13">
                  <c:v>63.514826321117511</c:v>
                </c:pt>
                <c:pt idx="14">
                  <c:v>60.417171688699412</c:v>
                </c:pt>
                <c:pt idx="15">
                  <c:v>57.470591455402257</c:v>
                </c:pt>
                <c:pt idx="16">
                  <c:v>54.667717635838201</c:v>
                </c:pt>
                <c:pt idx="17">
                  <c:v>52.001541585505883</c:v>
                </c:pt>
                <c:pt idx="18">
                  <c:v>49.465396475530717</c:v>
                </c:pt>
                <c:pt idx="19">
                  <c:v>47.052940622118719</c:v>
                </c:pt>
                <c:pt idx="20">
                  <c:v>44.758141629044253</c:v>
                </c:pt>
                <c:pt idx="21">
                  <c:v>42.575261303517223</c:v>
                </c:pt>
                <c:pt idx="22">
                  <c:v>40.498841307712063</c:v>
                </c:pt>
                <c:pt idx="23">
                  <c:v>38.523689510080828</c:v>
                </c:pt>
                <c:pt idx="24">
                  <c:v>36.644867002318144</c:v>
                </c:pt>
                <c:pt idx="25">
                  <c:v>34.857675749520503</c:v>
                </c:pt>
                <c:pt idx="26">
                  <c:v>33.157646842648873</c:v>
                </c:pt>
                <c:pt idx="27">
                  <c:v>31.540529323930819</c:v>
                </c:pt>
                <c:pt idx="28">
                  <c:v>30.00227955725062</c:v>
                </c:pt>
                <c:pt idx="29">
                  <c:v>28.53905111695304</c:v>
                </c:pt>
                <c:pt idx="30">
                  <c:v>27.1471851697757</c:v>
                </c:pt>
                <c:pt idx="31">
                  <c:v>25.823201325860069</c:v>
                </c:pt>
                <c:pt idx="32">
                  <c:v>24.563788935963789</c:v>
                </c:pt>
                <c:pt idx="33">
                  <c:v>23.36579881311398</c:v>
                </c:pt>
                <c:pt idx="34">
                  <c:v>22.226235357997879</c:v>
                </c:pt>
                <c:pt idx="35">
                  <c:v>21.142249068405739</c:v>
                </c:pt>
                <c:pt idx="36">
                  <c:v>20.111129413990358</c:v>
                </c:pt>
                <c:pt idx="37">
                  <c:v>19.13029805852943</c:v>
                </c:pt>
                <c:pt idx="38">
                  <c:v>18.197302412742069</c:v>
                </c:pt>
                <c:pt idx="39">
                  <c:v>17.309809501538091</c:v>
                </c:pt>
                <c:pt idx="40">
                  <c:v>16.465600130364919</c:v>
                </c:pt>
                <c:pt idx="41">
                  <c:v>15.66256333606605</c:v>
                </c:pt>
                <c:pt idx="42">
                  <c:v>14.898691108372089</c:v>
                </c:pt>
                <c:pt idx="43">
                  <c:v>14.17207336883069</c:v>
                </c:pt>
                <c:pt idx="44">
                  <c:v>13.48089319461471</c:v>
                </c:pt>
                <c:pt idx="45">
                  <c:v>12.82342227526895</c:v>
                </c:pt>
                <c:pt idx="46">
                  <c:v>12.198016591033721</c:v>
                </c:pt>
                <c:pt idx="47">
                  <c:v>11.603112301939159</c:v>
                </c:pt>
                <c:pt idx="48">
                  <c:v>11.03722183739074</c:v>
                </c:pt>
                <c:pt idx="49">
                  <c:v>10.49893017646791</c:v>
                </c:pt>
                <c:pt idx="50">
                  <c:v>9.9868913096347498</c:v>
                </c:pt>
                <c:pt idx="51">
                  <c:v>9.4998248730150507</c:v>
                </c:pt>
                <c:pt idx="52">
                  <c:v>9.0365129468156677</c:v>
                </c:pt>
                <c:pt idx="53">
                  <c:v>8.5957970098927223</c:v>
                </c:pt>
                <c:pt idx="54">
                  <c:v>8.1765750428452098</c:v>
                </c:pt>
                <c:pt idx="55">
                  <c:v>7.7777987723925506</c:v>
                </c:pt>
                <c:pt idx="56">
                  <c:v>7.3984710501453268</c:v>
                </c:pt>
                <c:pt idx="57">
                  <c:v>7.0376433592149308</c:v>
                </c:pt>
                <c:pt idx="58">
                  <c:v>6.6944134424272743</c:v>
                </c:pt>
                <c:pt idx="59">
                  <c:v>6.367923046209933</c:v>
                </c:pt>
                <c:pt idx="60">
                  <c:v>6.0573557745111302</c:v>
                </c:pt>
                <c:pt idx="61">
                  <c:v>5.7619350473842816</c:v>
                </c:pt>
                <c:pt idx="62">
                  <c:v>5.480922159133863</c:v>
                </c:pt>
                <c:pt idx="63">
                  <c:v>5.2136144311661106</c:v>
                </c:pt>
                <c:pt idx="64">
                  <c:v>4.9593434549267599</c:v>
                </c:pt>
                <c:pt idx="65">
                  <c:v>4.7174734205313626</c:v>
                </c:pt>
                <c:pt idx="66">
                  <c:v>4.4873995269094653</c:v>
                </c:pt>
                <c:pt idx="67">
                  <c:v>4.268546469486866</c:v>
                </c:pt>
                <c:pt idx="68">
                  <c:v>4.0603670016245461</c:v>
                </c:pt>
                <c:pt idx="69">
                  <c:v>3.8623405662170058</c:v>
                </c:pt>
                <c:pt idx="70">
                  <c:v>3.6739719940283648</c:v>
                </c:pt>
                <c:pt idx="71">
                  <c:v>3.4947902655113432</c:v>
                </c:pt>
                <c:pt idx="72">
                  <c:v>3.3243473330130522</c:v>
                </c:pt>
                <c:pt idx="73">
                  <c:v>3.1622170004224879</c:v>
                </c:pt>
                <c:pt idx="74">
                  <c:v>3.0079938574582581</c:v>
                </c:pt>
                <c:pt idx="75">
                  <c:v>2.8612922659317022</c:v>
                </c:pt>
                <c:pt idx="76">
                  <c:v>2.721745395450557</c:v>
                </c:pt>
                <c:pt idx="77">
                  <c:v>2.5890043061519008</c:v>
                </c:pt>
                <c:pt idx="78">
                  <c:v>2.4627370761707428</c:v>
                </c:pt>
                <c:pt idx="79">
                  <c:v>2.3426279716624681</c:v>
                </c:pt>
                <c:pt idx="80">
                  <c:v>2.2283766573037642</c:v>
                </c:pt>
                <c:pt idx="81">
                  <c:v>2.1196974452978838</c:v>
                </c:pt>
                <c:pt idx="82">
                  <c:v>2.01631858100634</c:v>
                </c:pt>
                <c:pt idx="83">
                  <c:v>1.9179815634207571</c:v>
                </c:pt>
                <c:pt idx="84">
                  <c:v>1.8244404987757059</c:v>
                </c:pt>
                <c:pt idx="85">
                  <c:v>1.7354614856862109</c:v>
                </c:pt>
                <c:pt idx="86">
                  <c:v>1.650822030272449</c:v>
                </c:pt>
                <c:pt idx="87">
                  <c:v>1.570310489809162</c:v>
                </c:pt>
                <c:pt idx="88">
                  <c:v>1.4937255435086021</c:v>
                </c:pt>
                <c:pt idx="89">
                  <c:v>1.4208756891137051</c:v>
                </c:pt>
                <c:pt idx="90">
                  <c:v>1.3515787640426851</c:v>
                </c:pt>
                <c:pt idx="91">
                  <c:v>1.285661489887709</c:v>
                </c:pt>
                <c:pt idx="92">
                  <c:v>1.222959039128616</c:v>
                </c:pt>
                <c:pt idx="93">
                  <c:v>1.16331462297826</c:v>
                </c:pt>
                <c:pt idx="94">
                  <c:v>1.1065790993288751</c:v>
                </c:pt>
                <c:pt idx="95">
                  <c:v>1.052610599819124</c:v>
                </c:pt>
                <c:pt idx="96">
                  <c:v>1.0012741750892971</c:v>
                </c:pt>
                <c:pt idx="97">
                  <c:v>0.95244145733761898</c:v>
                </c:pt>
                <c:pt idx="98">
                  <c:v>0.90599033933388495</c:v>
                </c:pt>
                <c:pt idx="99">
                  <c:v>0.86180466908777797</c:v>
                </c:pt>
                <c:pt idx="100">
                  <c:v>0.81977395940839504</c:v>
                </c:pt>
                <c:pt idx="101">
                  <c:v>0.779793111628719</c:v>
                </c:pt>
                <c:pt idx="102">
                  <c:v>0.74176215280420799</c:v>
                </c:pt>
                <c:pt idx="103">
                  <c:v>0.70558598572835696</c:v>
                </c:pt>
                <c:pt idx="104">
                  <c:v>0.671174151140154</c:v>
                </c:pt>
                <c:pt idx="105">
                  <c:v>0.638440601528804</c:v>
                </c:pt>
                <c:pt idx="106">
                  <c:v>0.60730348597013395</c:v>
                </c:pt>
                <c:pt idx="107">
                  <c:v>0.57768494545664795</c:v>
                </c:pt>
                <c:pt idx="108">
                  <c:v>0.54951091820945397</c:v>
                </c:pt>
                <c:pt idx="109">
                  <c:v>0.52271095448523797</c:v>
                </c:pt>
                <c:pt idx="110">
                  <c:v>0.497218040415211</c:v>
                </c:pt>
                <c:pt idx="111">
                  <c:v>0.47296843043553399</c:v>
                </c:pt>
                <c:pt idx="112">
                  <c:v>0.44990148789019901</c:v>
                </c:pt>
                <c:pt idx="113">
                  <c:v>0.42795953340780901</c:v>
                </c:pt>
                <c:pt idx="114">
                  <c:v>0.40708770067310401</c:v>
                </c:pt>
                <c:pt idx="115">
                  <c:v>0.38723379923259599</c:v>
                </c:pt>
                <c:pt idx="116">
                  <c:v>0.36834818399124702</c:v>
                </c:pt>
                <c:pt idx="117">
                  <c:v>0.35038363107387699</c:v>
                </c:pt>
                <c:pt idx="118">
                  <c:v>0.333295219740875</c:v>
                </c:pt>
                <c:pt idx="119">
                  <c:v>0.31704022006295102</c:v>
                </c:pt>
                <c:pt idx="120">
                  <c:v>0.301577986074061</c:v>
                </c:pt>
                <c:pt idx="121">
                  <c:v>0.28686985413531302</c:v>
                </c:pt>
                <c:pt idx="122">
                  <c:v>0.272879046255738</c:v>
                </c:pt>
                <c:pt idx="123">
                  <c:v>0.25957057812814899</c:v>
                </c:pt>
                <c:pt idx="124">
                  <c:v>0.246911171650157</c:v>
                </c:pt>
                <c:pt idx="125">
                  <c:v>0.23486917171157601</c:v>
                </c:pt>
                <c:pt idx="126">
                  <c:v>0.22341446704016199</c:v>
                </c:pt>
                <c:pt idx="127">
                  <c:v>0.21251841490774701</c:v>
                </c:pt>
                <c:pt idx="128">
                  <c:v>0.2021537695085</c:v>
                </c:pt>
                <c:pt idx="129">
                  <c:v>0.19229461383022001</c:v>
                </c:pt>
                <c:pt idx="130">
                  <c:v>0.18291629484830799</c:v>
                </c:pt>
                <c:pt idx="131">
                  <c:v>0.173995361880359</c:v>
                </c:pt>
                <c:pt idx="132">
                  <c:v>0.165509507947247</c:v>
                </c:pt>
                <c:pt idx="133">
                  <c:v>0.15743751399405601</c:v>
                </c:pt>
                <c:pt idx="134">
                  <c:v>0.149759195831389</c:v>
                </c:pt>
                <c:pt idx="135">
                  <c:v>0.142455353664382</c:v>
                </c:pt>
                <c:pt idx="136">
                  <c:v>0.13550772408321601</c:v>
                </c:pt>
                <c:pt idx="137">
                  <c:v>0.12889893439507899</c:v>
                </c:pt>
                <c:pt idx="138">
                  <c:v>0.12261245918338599</c:v>
                </c:pt>
                <c:pt idx="139">
                  <c:v>0.11663257898562999</c:v>
                </c:pt>
                <c:pt idx="140">
                  <c:v>0.11094434098653499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NMOC</c:v>
                </c:pt>
              </c:strCache>
            </c:strRef>
          </c:tx>
          <c:spPr>
            <a:ln w="47625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Sheet1!$F$5:$F$145</c:f>
              <c:numCache>
                <c:formatCode>General</c:formatCode>
                <c:ptCount val="141"/>
                <c:pt idx="0">
                  <c:v>0</c:v>
                </c:pt>
                <c:pt idx="1">
                  <c:v>0.10710911417237901</c:v>
                </c:pt>
                <c:pt idx="2">
                  <c:v>0.20930272787065199</c:v>
                </c:pt>
                <c:pt idx="3">
                  <c:v>0.29524471091381699</c:v>
                </c:pt>
                <c:pt idx="4">
                  <c:v>0.36819831372390799</c:v>
                </c:pt>
                <c:pt idx="5">
                  <c:v>0.43108445961061698</c:v>
                </c:pt>
                <c:pt idx="6">
                  <c:v>0.48541278435333501</c:v>
                </c:pt>
                <c:pt idx="7">
                  <c:v>0.53873560631403705</c:v>
                </c:pt>
                <c:pt idx="8">
                  <c:v>0.58487396305905703</c:v>
                </c:pt>
                <c:pt idx="9">
                  <c:v>0.62061747242141796</c:v>
                </c:pt>
                <c:pt idx="10">
                  <c:v>0.59034960112651302</c:v>
                </c:pt>
                <c:pt idx="11">
                  <c:v>0.56155791133379895</c:v>
                </c:pt>
                <c:pt idx="12">
                  <c:v>0.53417040882187306</c:v>
                </c:pt>
                <c:pt idx="13">
                  <c:v>0.50811861056894103</c:v>
                </c:pt>
                <c:pt idx="14">
                  <c:v>0.48333737350959599</c:v>
                </c:pt>
                <c:pt idx="15">
                  <c:v>0.45976473164322001</c:v>
                </c:pt>
                <c:pt idx="16">
                  <c:v>0.43734174108670598</c:v>
                </c:pt>
                <c:pt idx="17">
                  <c:v>0.41601233268404703</c:v>
                </c:pt>
                <c:pt idx="18">
                  <c:v>0.39572317180424599</c:v>
                </c:pt>
                <c:pt idx="19">
                  <c:v>0.37642352497694997</c:v>
                </c:pt>
                <c:pt idx="20">
                  <c:v>0.35806513303235399</c:v>
                </c:pt>
                <c:pt idx="21">
                  <c:v>0.34060209042813799</c:v>
                </c:pt>
                <c:pt idx="22">
                  <c:v>0.32399073046169802</c:v>
                </c:pt>
                <c:pt idx="23">
                  <c:v>0.30818951608064699</c:v>
                </c:pt>
                <c:pt idx="24">
                  <c:v>0.29315893601854698</c:v>
                </c:pt>
                <c:pt idx="25">
                  <c:v>0.27886140599616399</c:v>
                </c:pt>
                <c:pt idx="26">
                  <c:v>0.26526117474119099</c:v>
                </c:pt>
                <c:pt idx="27">
                  <c:v>0.25232423459144698</c:v>
                </c:pt>
                <c:pt idx="28">
                  <c:v>0.24001823645800499</c:v>
                </c:pt>
                <c:pt idx="29">
                  <c:v>0.22831240893562399</c:v>
                </c:pt>
                <c:pt idx="30">
                  <c:v>0.217177481358206</c:v>
                </c:pt>
                <c:pt idx="31">
                  <c:v>0.20658561060687999</c:v>
                </c:pt>
                <c:pt idx="32">
                  <c:v>0.196510311487711</c:v>
                </c:pt>
                <c:pt idx="33">
                  <c:v>0.186926390504912</c:v>
                </c:pt>
                <c:pt idx="34">
                  <c:v>0.177809882863983</c:v>
                </c:pt>
                <c:pt idx="35">
                  <c:v>0.16913799254724601</c:v>
                </c:pt>
                <c:pt idx="36">
                  <c:v>0.160889035311923</c:v>
                </c:pt>
                <c:pt idx="37">
                  <c:v>0.15304238446823501</c:v>
                </c:pt>
                <c:pt idx="38">
                  <c:v>0.14557841930193699</c:v>
                </c:pt>
                <c:pt idx="39">
                  <c:v>0.13847847601230501</c:v>
                </c:pt>
                <c:pt idx="40">
                  <c:v>0.131724801042921</c:v>
                </c:pt>
                <c:pt idx="41">
                  <c:v>0.12530050668852799</c:v>
                </c:pt>
                <c:pt idx="42">
                  <c:v>0.11918952886697699</c:v>
                </c:pt>
                <c:pt idx="43">
                  <c:v>0.11337658695064599</c:v>
                </c:pt>
                <c:pt idx="44">
                  <c:v>0.107847145556918</c:v>
                </c:pt>
                <c:pt idx="45">
                  <c:v>0.102587378202152</c:v>
                </c:pt>
                <c:pt idx="46">
                  <c:v>9.7584132728269699E-2</c:v>
                </c:pt>
                <c:pt idx="47">
                  <c:v>9.2824898415513293E-2</c:v>
                </c:pt>
                <c:pt idx="48">
                  <c:v>8.8297774699125905E-2</c:v>
                </c:pt>
                <c:pt idx="49">
                  <c:v>8.3991441411743306E-2</c:v>
                </c:pt>
                <c:pt idx="50">
                  <c:v>7.9895130477077997E-2</c:v>
                </c:pt>
                <c:pt idx="51">
                  <c:v>7.5998598984120397E-2</c:v>
                </c:pt>
                <c:pt idx="52">
                  <c:v>7.2292103574525299E-2</c:v>
                </c:pt>
                <c:pt idx="53">
                  <c:v>6.8766376079141794E-2</c:v>
                </c:pt>
                <c:pt idx="54">
                  <c:v>6.5412600342761695E-2</c:v>
                </c:pt>
                <c:pt idx="55">
                  <c:v>6.2222390179140399E-2</c:v>
                </c:pt>
                <c:pt idx="56">
                  <c:v>5.9187768401162598E-2</c:v>
                </c:pt>
                <c:pt idx="57">
                  <c:v>5.6301146873719399E-2</c:v>
                </c:pt>
                <c:pt idx="58">
                  <c:v>5.3555307539418298E-2</c:v>
                </c:pt>
                <c:pt idx="59">
                  <c:v>5.0943384369679601E-2</c:v>
                </c:pt>
                <c:pt idx="60">
                  <c:v>4.8458846196088999E-2</c:v>
                </c:pt>
                <c:pt idx="61">
                  <c:v>4.6095480379074398E-2</c:v>
                </c:pt>
                <c:pt idx="62">
                  <c:v>4.3847377273070899E-2</c:v>
                </c:pt>
                <c:pt idx="63">
                  <c:v>4.17089154493289E-2</c:v>
                </c:pt>
                <c:pt idx="64">
                  <c:v>3.9674747639414101E-2</c:v>
                </c:pt>
                <c:pt idx="65">
                  <c:v>3.7739787364250897E-2</c:v>
                </c:pt>
                <c:pt idx="66">
                  <c:v>3.5899196215275701E-2</c:v>
                </c:pt>
                <c:pt idx="67">
                  <c:v>3.4148371755894899E-2</c:v>
                </c:pt>
                <c:pt idx="68">
                  <c:v>3.24829360129964E-2</c:v>
                </c:pt>
                <c:pt idx="69">
                  <c:v>3.0898724529736001E-2</c:v>
                </c:pt>
                <c:pt idx="70">
                  <c:v>2.93917759522269E-2</c:v>
                </c:pt>
                <c:pt idx="71">
                  <c:v>2.79583221240907E-2</c:v>
                </c:pt>
                <c:pt idx="72">
                  <c:v>2.6594778664104399E-2</c:v>
                </c:pt>
                <c:pt idx="73">
                  <c:v>2.5297736003379898E-2</c:v>
                </c:pt>
                <c:pt idx="74">
                  <c:v>2.4063950859666099E-2</c:v>
                </c:pt>
                <c:pt idx="75">
                  <c:v>2.2890338127453599E-2</c:v>
                </c:pt>
                <c:pt idx="76">
                  <c:v>2.1773963163604401E-2</c:v>
                </c:pt>
                <c:pt idx="77">
                  <c:v>2.07120344492152E-2</c:v>
                </c:pt>
                <c:pt idx="78">
                  <c:v>1.9701896609365901E-2</c:v>
                </c:pt>
                <c:pt idx="79">
                  <c:v>1.8741023773299701E-2</c:v>
                </c:pt>
                <c:pt idx="80">
                  <c:v>1.7827013258430099E-2</c:v>
                </c:pt>
                <c:pt idx="81">
                  <c:v>1.6957579562383099E-2</c:v>
                </c:pt>
                <c:pt idx="82">
                  <c:v>1.6130548648050701E-2</c:v>
                </c:pt>
                <c:pt idx="83">
                  <c:v>1.53438525073661E-2</c:v>
                </c:pt>
                <c:pt idx="84">
                  <c:v>1.4595523990205601E-2</c:v>
                </c:pt>
                <c:pt idx="85">
                  <c:v>1.3883691885489701E-2</c:v>
                </c:pt>
                <c:pt idx="86">
                  <c:v>1.32065762421796E-2</c:v>
                </c:pt>
                <c:pt idx="87">
                  <c:v>1.25624839184733E-2</c:v>
                </c:pt>
                <c:pt idx="88">
                  <c:v>1.1949804348068801E-2</c:v>
                </c:pt>
                <c:pt idx="89">
                  <c:v>1.13670055129096E-2</c:v>
                </c:pt>
                <c:pt idx="90">
                  <c:v>1.0812630112341501E-2</c:v>
                </c:pt>
                <c:pt idx="91">
                  <c:v>1.0285291919101699E-2</c:v>
                </c:pt>
                <c:pt idx="92">
                  <c:v>9.7836723130289294E-3</c:v>
                </c:pt>
                <c:pt idx="93">
                  <c:v>9.3065169838260804E-3</c:v>
                </c:pt>
                <c:pt idx="94">
                  <c:v>8.8526327946310008E-3</c:v>
                </c:pt>
                <c:pt idx="95">
                  <c:v>8.4208847985529894E-3</c:v>
                </c:pt>
                <c:pt idx="96">
                  <c:v>8.0101934007143806E-3</c:v>
                </c:pt>
                <c:pt idx="97">
                  <c:v>7.6195316587009503E-3</c:v>
                </c:pt>
                <c:pt idx="98">
                  <c:v>7.2479227146710797E-3</c:v>
                </c:pt>
                <c:pt idx="99">
                  <c:v>6.8944373527022196E-3</c:v>
                </c:pt>
                <c:pt idx="100">
                  <c:v>6.5581916752671596E-3</c:v>
                </c:pt>
                <c:pt idx="101">
                  <c:v>6.2383448930297498E-3</c:v>
                </c:pt>
                <c:pt idx="102">
                  <c:v>5.9340972224336602E-3</c:v>
                </c:pt>
                <c:pt idx="103">
                  <c:v>5.6446878858268596E-3</c:v>
                </c:pt>
                <c:pt idx="104">
                  <c:v>5.36939320912123E-3</c:v>
                </c:pt>
                <c:pt idx="105">
                  <c:v>5.1075248122304301E-3</c:v>
                </c:pt>
                <c:pt idx="106">
                  <c:v>4.8584278877610697E-3</c:v>
                </c:pt>
                <c:pt idx="107">
                  <c:v>4.6214795636531801E-3</c:v>
                </c:pt>
                <c:pt idx="108">
                  <c:v>4.3960873456756304E-3</c:v>
                </c:pt>
                <c:pt idx="109">
                  <c:v>4.1816876358819E-3</c:v>
                </c:pt>
                <c:pt idx="110">
                  <c:v>3.9777443233216898E-3</c:v>
                </c:pt>
                <c:pt idx="111">
                  <c:v>3.7837474434842702E-3</c:v>
                </c:pt>
                <c:pt idx="112">
                  <c:v>3.5992119031215898E-3</c:v>
                </c:pt>
                <c:pt idx="113">
                  <c:v>3.42367626726247E-3</c:v>
                </c:pt>
                <c:pt idx="114">
                  <c:v>3.2567016053848298E-3</c:v>
                </c:pt>
                <c:pt idx="115">
                  <c:v>3.0978703938607699E-3</c:v>
                </c:pt>
                <c:pt idx="116">
                  <c:v>2.9467854719299798E-3</c:v>
                </c:pt>
                <c:pt idx="117">
                  <c:v>2.8030690485910201E-3</c:v>
                </c:pt>
                <c:pt idx="118">
                  <c:v>2.6663617579270001E-3</c:v>
                </c:pt>
                <c:pt idx="119">
                  <c:v>2.53632176050361E-3</c:v>
                </c:pt>
                <c:pt idx="120">
                  <c:v>2.41262388859249E-3</c:v>
                </c:pt>
                <c:pt idx="121">
                  <c:v>2.2949588330825098E-3</c:v>
                </c:pt>
                <c:pt idx="122">
                  <c:v>2.1830323700458999E-3</c:v>
                </c:pt>
                <c:pt idx="123">
                  <c:v>2.07656462502519E-3</c:v>
                </c:pt>
                <c:pt idx="124">
                  <c:v>1.9752893732012601E-3</c:v>
                </c:pt>
                <c:pt idx="125">
                  <c:v>1.8789533736926101E-3</c:v>
                </c:pt>
                <c:pt idx="126">
                  <c:v>1.78731573632129E-3</c:v>
                </c:pt>
                <c:pt idx="127">
                  <c:v>1.7001473192619701E-3</c:v>
                </c:pt>
                <c:pt idx="128">
                  <c:v>1.617230156068E-3</c:v>
                </c:pt>
                <c:pt idx="129">
                  <c:v>1.53835691064176E-3</c:v>
                </c:pt>
                <c:pt idx="130">
                  <c:v>1.4633303587864601E-3</c:v>
                </c:pt>
                <c:pt idx="131">
                  <c:v>1.39196289504287E-3</c:v>
                </c:pt>
                <c:pt idx="132">
                  <c:v>1.3240760635779801E-3</c:v>
                </c:pt>
                <c:pt idx="133">
                  <c:v>1.2595001119524499E-3</c:v>
                </c:pt>
                <c:pt idx="134">
                  <c:v>1.19807356665111E-3</c:v>
                </c:pt>
                <c:pt idx="135">
                  <c:v>1.1396428293150599E-3</c:v>
                </c:pt>
                <c:pt idx="136">
                  <c:v>1.08406179266573E-3</c:v>
                </c:pt>
                <c:pt idx="137">
                  <c:v>1.0311914751606299E-3</c:v>
                </c:pt>
                <c:pt idx="138">
                  <c:v>9.8089967346708909E-4</c:v>
                </c:pt>
                <c:pt idx="139">
                  <c:v>9.3306063188503701E-4</c:v>
                </c:pt>
                <c:pt idx="140">
                  <c:v>8.87554727892276E-4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Sheet1!$G$4</c:f>
              <c:strCache>
                <c:ptCount val="1"/>
                <c:pt idx="0">
                  <c:v>Estimated Minimum MicroTurbine Range</c:v>
                </c:pt>
              </c:strCache>
            </c:strRef>
          </c:tx>
          <c:spPr>
            <a:ln>
              <a:solidFill>
                <a:srgbClr val="D20000"/>
              </a:solidFill>
            </a:ln>
          </c:spPr>
          <c:marker>
            <c:symbol val="none"/>
          </c:marker>
          <c:xVal>
            <c:numRef>
              <c:f>Sheet1!$B$5:$B$145</c:f>
              <c:numCache>
                <c:formatCode>General</c:formatCode>
                <c:ptCount val="14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  <c:pt idx="33">
                  <c:v>2020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  <c:pt idx="37">
                  <c:v>2024</c:v>
                </c:pt>
                <c:pt idx="38">
                  <c:v>2025</c:v>
                </c:pt>
                <c:pt idx="39">
                  <c:v>2026</c:v>
                </c:pt>
                <c:pt idx="40">
                  <c:v>2027</c:v>
                </c:pt>
                <c:pt idx="41">
                  <c:v>2028</c:v>
                </c:pt>
                <c:pt idx="42">
                  <c:v>2029</c:v>
                </c:pt>
                <c:pt idx="43">
                  <c:v>2030</c:v>
                </c:pt>
                <c:pt idx="44">
                  <c:v>2031</c:v>
                </c:pt>
                <c:pt idx="45">
                  <c:v>2032</c:v>
                </c:pt>
                <c:pt idx="46">
                  <c:v>2033</c:v>
                </c:pt>
                <c:pt idx="47">
                  <c:v>2034</c:v>
                </c:pt>
                <c:pt idx="48">
                  <c:v>2035</c:v>
                </c:pt>
                <c:pt idx="49">
                  <c:v>2036</c:v>
                </c:pt>
                <c:pt idx="50">
                  <c:v>2037</c:v>
                </c:pt>
                <c:pt idx="51">
                  <c:v>2038</c:v>
                </c:pt>
                <c:pt idx="52">
                  <c:v>2039</c:v>
                </c:pt>
                <c:pt idx="53">
                  <c:v>2040</c:v>
                </c:pt>
                <c:pt idx="54">
                  <c:v>2041</c:v>
                </c:pt>
                <c:pt idx="55">
                  <c:v>2042</c:v>
                </c:pt>
                <c:pt idx="56">
                  <c:v>2043</c:v>
                </c:pt>
                <c:pt idx="57">
                  <c:v>2044</c:v>
                </c:pt>
                <c:pt idx="58">
                  <c:v>2045</c:v>
                </c:pt>
                <c:pt idx="59">
                  <c:v>2046</c:v>
                </c:pt>
                <c:pt idx="60">
                  <c:v>2047</c:v>
                </c:pt>
                <c:pt idx="61">
                  <c:v>2048</c:v>
                </c:pt>
                <c:pt idx="62">
                  <c:v>2049</c:v>
                </c:pt>
                <c:pt idx="63">
                  <c:v>2050</c:v>
                </c:pt>
                <c:pt idx="64">
                  <c:v>2051</c:v>
                </c:pt>
                <c:pt idx="65">
                  <c:v>2052</c:v>
                </c:pt>
                <c:pt idx="66">
                  <c:v>2053</c:v>
                </c:pt>
                <c:pt idx="67">
                  <c:v>2054</c:v>
                </c:pt>
                <c:pt idx="68">
                  <c:v>2055</c:v>
                </c:pt>
                <c:pt idx="69">
                  <c:v>2056</c:v>
                </c:pt>
                <c:pt idx="70">
                  <c:v>2057</c:v>
                </c:pt>
                <c:pt idx="71">
                  <c:v>2058</c:v>
                </c:pt>
                <c:pt idx="72">
                  <c:v>2059</c:v>
                </c:pt>
                <c:pt idx="73">
                  <c:v>2060</c:v>
                </c:pt>
                <c:pt idx="74">
                  <c:v>2061</c:v>
                </c:pt>
                <c:pt idx="75">
                  <c:v>2062</c:v>
                </c:pt>
                <c:pt idx="76">
                  <c:v>2063</c:v>
                </c:pt>
                <c:pt idx="77">
                  <c:v>2064</c:v>
                </c:pt>
                <c:pt idx="78">
                  <c:v>2065</c:v>
                </c:pt>
                <c:pt idx="79">
                  <c:v>2066</c:v>
                </c:pt>
                <c:pt idx="80">
                  <c:v>2067</c:v>
                </c:pt>
                <c:pt idx="81">
                  <c:v>2068</c:v>
                </c:pt>
                <c:pt idx="82">
                  <c:v>2069</c:v>
                </c:pt>
                <c:pt idx="83">
                  <c:v>2070</c:v>
                </c:pt>
                <c:pt idx="84">
                  <c:v>2071</c:v>
                </c:pt>
                <c:pt idx="85">
                  <c:v>2072</c:v>
                </c:pt>
                <c:pt idx="86">
                  <c:v>2073</c:v>
                </c:pt>
                <c:pt idx="87">
                  <c:v>2074</c:v>
                </c:pt>
                <c:pt idx="88">
                  <c:v>2075</c:v>
                </c:pt>
                <c:pt idx="89">
                  <c:v>2076</c:v>
                </c:pt>
                <c:pt idx="90">
                  <c:v>2077</c:v>
                </c:pt>
                <c:pt idx="91">
                  <c:v>2078</c:v>
                </c:pt>
                <c:pt idx="92">
                  <c:v>2079</c:v>
                </c:pt>
                <c:pt idx="93">
                  <c:v>2080</c:v>
                </c:pt>
                <c:pt idx="94">
                  <c:v>2081</c:v>
                </c:pt>
                <c:pt idx="95">
                  <c:v>2082</c:v>
                </c:pt>
                <c:pt idx="96">
                  <c:v>2083</c:v>
                </c:pt>
                <c:pt idx="97">
                  <c:v>2084</c:v>
                </c:pt>
                <c:pt idx="98">
                  <c:v>2085</c:v>
                </c:pt>
                <c:pt idx="99">
                  <c:v>2086</c:v>
                </c:pt>
                <c:pt idx="100">
                  <c:v>2087</c:v>
                </c:pt>
                <c:pt idx="101">
                  <c:v>2088</c:v>
                </c:pt>
                <c:pt idx="102">
                  <c:v>2089</c:v>
                </c:pt>
                <c:pt idx="103">
                  <c:v>2090</c:v>
                </c:pt>
                <c:pt idx="104">
                  <c:v>2091</c:v>
                </c:pt>
                <c:pt idx="105">
                  <c:v>2092</c:v>
                </c:pt>
                <c:pt idx="106">
                  <c:v>2093</c:v>
                </c:pt>
                <c:pt idx="107">
                  <c:v>2094</c:v>
                </c:pt>
                <c:pt idx="108">
                  <c:v>2095</c:v>
                </c:pt>
                <c:pt idx="109">
                  <c:v>2096</c:v>
                </c:pt>
                <c:pt idx="110">
                  <c:v>2097</c:v>
                </c:pt>
                <c:pt idx="111">
                  <c:v>2098</c:v>
                </c:pt>
                <c:pt idx="112">
                  <c:v>2099</c:v>
                </c:pt>
                <c:pt idx="113">
                  <c:v>2100</c:v>
                </c:pt>
                <c:pt idx="114">
                  <c:v>2101</c:v>
                </c:pt>
                <c:pt idx="115">
                  <c:v>2102</c:v>
                </c:pt>
                <c:pt idx="116">
                  <c:v>2103</c:v>
                </c:pt>
                <c:pt idx="117">
                  <c:v>2104</c:v>
                </c:pt>
                <c:pt idx="118">
                  <c:v>2105</c:v>
                </c:pt>
                <c:pt idx="119">
                  <c:v>2106</c:v>
                </c:pt>
                <c:pt idx="120">
                  <c:v>2107</c:v>
                </c:pt>
                <c:pt idx="121">
                  <c:v>2108</c:v>
                </c:pt>
                <c:pt idx="122">
                  <c:v>2109</c:v>
                </c:pt>
                <c:pt idx="123">
                  <c:v>2110</c:v>
                </c:pt>
                <c:pt idx="124">
                  <c:v>2111</c:v>
                </c:pt>
                <c:pt idx="125">
                  <c:v>2112</c:v>
                </c:pt>
                <c:pt idx="126">
                  <c:v>2113</c:v>
                </c:pt>
                <c:pt idx="127">
                  <c:v>2114</c:v>
                </c:pt>
                <c:pt idx="128">
                  <c:v>2115</c:v>
                </c:pt>
                <c:pt idx="129">
                  <c:v>2116</c:v>
                </c:pt>
                <c:pt idx="130">
                  <c:v>2117</c:v>
                </c:pt>
                <c:pt idx="131">
                  <c:v>2118</c:v>
                </c:pt>
                <c:pt idx="132">
                  <c:v>2119</c:v>
                </c:pt>
                <c:pt idx="133">
                  <c:v>2120</c:v>
                </c:pt>
                <c:pt idx="134">
                  <c:v>2121</c:v>
                </c:pt>
                <c:pt idx="135">
                  <c:v>2122</c:v>
                </c:pt>
                <c:pt idx="136">
                  <c:v>2123</c:v>
                </c:pt>
                <c:pt idx="137">
                  <c:v>2124</c:v>
                </c:pt>
                <c:pt idx="138">
                  <c:v>2125</c:v>
                </c:pt>
                <c:pt idx="139">
                  <c:v>2126</c:v>
                </c:pt>
                <c:pt idx="140">
                  <c:v>2127</c:v>
                </c:pt>
              </c:numCache>
            </c:numRef>
          </c:xVal>
          <c:yVal>
            <c:numRef>
              <c:f>Sheet1!$G$5:$G$145</c:f>
              <c:numCache>
                <c:formatCode>General</c:formatCode>
                <c:ptCount val="14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03680"/>
        <c:axId val="102241024"/>
      </c:scatterChart>
      <c:valAx>
        <c:axId val="102103680"/>
        <c:scaling>
          <c:orientation val="minMax"/>
          <c:max val="2072"/>
          <c:min val="198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3600000" vert="horz"/>
          <a:lstStyle/>
          <a:p>
            <a:pPr>
              <a:defRPr/>
            </a:pPr>
            <a:endParaRPr lang="en-US"/>
          </a:p>
        </c:txPr>
        <c:crossAx val="102241024"/>
        <c:crosses val="autoZero"/>
        <c:crossBetween val="midCat"/>
        <c:majorUnit val="4"/>
      </c:valAx>
      <c:valAx>
        <c:axId val="10224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Emissions (</a:t>
                </a:r>
                <a:r>
                  <a:rPr lang="en-US" dirty="0" err="1" smtClean="0"/>
                  <a:t>cfm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03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507270620940997"/>
          <c:y val="0.151484136337044"/>
          <c:w val="0.25159547208702498"/>
          <c:h val="0.3532707770333570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C170-E6ED-104C-8600-BF521C7C6E17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5570-31A5-C84D-B0B8-8468D0116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05570-31A5-C84D-B0B8-8468D0116C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A011-2022-4757-A8BA-289A28651D00}" type="datetime1">
              <a:rPr lang="en-US" smtClean="0"/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8834-3DA1-4840-B856-F24C0DEC5559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583-FF2A-4031-B2E1-A77ED70E54C1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BD88-ED6A-4C03-A305-13C407BBAF2A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77F-379D-4405-B971-819330C7A5C6}" type="datetime1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1979-1006-4939-93F2-6405BCC83FEC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F0D1-76FD-44BA-B621-F94803867995}" type="datetime1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E6A2-57B8-42B9-BBBB-3AA2A348C907}" type="datetime1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7173-FA53-423D-9677-22AB4FBD91AA}" type="datetime1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016F-DB87-4CA0-A9F1-563AD216B592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B829-D414-4C6A-9E1B-9549FC8E676B}" type="datetime1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5D8C-A999-4F95-91E1-2EB054AEC402}" type="datetime1">
              <a:rPr lang="en-US" smtClean="0"/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4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068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Feasibility of a Landfill Gas to Energy System</a:t>
            </a:r>
            <a:br>
              <a:rPr lang="en-US" sz="3200" dirty="0" smtClean="0"/>
            </a:br>
            <a:r>
              <a:rPr lang="en-US" sz="3200" dirty="0" smtClean="0"/>
              <a:t>For Sumter County, Georgia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69" y="5153833"/>
            <a:ext cx="6863862" cy="142152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University of Georgia Environmental Engineering Students</a:t>
            </a:r>
          </a:p>
          <a:p>
            <a:r>
              <a:rPr lang="en-US" dirty="0" smtClean="0"/>
              <a:t>ENVE 2920, April 2012</a:t>
            </a:r>
          </a:p>
          <a:p>
            <a:r>
              <a:rPr lang="en-US" dirty="0" smtClean="0"/>
              <a:t>Jennifer Wilson</a:t>
            </a:r>
          </a:p>
          <a:p>
            <a:r>
              <a:rPr lang="en-US" dirty="0" smtClean="0"/>
              <a:t>Thomas Matthews</a:t>
            </a:r>
          </a:p>
          <a:p>
            <a:r>
              <a:rPr lang="en-US" dirty="0" smtClean="0"/>
              <a:t>Justin Valle</a:t>
            </a:r>
          </a:p>
          <a:p>
            <a:r>
              <a:rPr lang="en-US" dirty="0" smtClean="0"/>
              <a:t>Advisor: Dr. Jenna </a:t>
            </a:r>
            <a:r>
              <a:rPr lang="en-US" dirty="0" err="1" smtClean="0"/>
              <a:t>Jambeck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596" y="1987062"/>
            <a:ext cx="4032808" cy="30121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0" y="5497091"/>
            <a:ext cx="2982252" cy="6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aculty of engineerin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68" y="5497091"/>
            <a:ext cx="17430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Projected Landfill Gas Emissions for Sumter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44"/>
            <a:ext cx="8229600" cy="4525963"/>
          </a:xfrm>
        </p:spPr>
        <p:txBody>
          <a:bodyPr/>
          <a:lstStyle/>
          <a:p>
            <a:r>
              <a:rPr lang="en-US" sz="2000" dirty="0"/>
              <a:t>Peak LFG production occurred in 1996. </a:t>
            </a:r>
          </a:p>
          <a:p>
            <a:r>
              <a:rPr lang="en-US" sz="2000" dirty="0"/>
              <a:t>Peak total LFG flow rate = 155 cubic feet per minute (</a:t>
            </a:r>
            <a:r>
              <a:rPr lang="en-US" sz="2000" dirty="0" err="1"/>
              <a:t>cfm</a:t>
            </a:r>
            <a:r>
              <a:rPr lang="en-US" sz="2000" dirty="0"/>
              <a:t>) </a:t>
            </a:r>
          </a:p>
          <a:p>
            <a:r>
              <a:rPr lang="en-US" sz="2000" dirty="0"/>
              <a:t>Current total LFG flow rate = 69.7 </a:t>
            </a:r>
            <a:r>
              <a:rPr lang="en-US" sz="2000" dirty="0" err="1"/>
              <a:t>cfm</a:t>
            </a:r>
            <a:r>
              <a:rPr lang="en-US" sz="2000" dirty="0"/>
              <a:t> </a:t>
            </a:r>
          </a:p>
          <a:p>
            <a:r>
              <a:rPr lang="en-US" sz="2000" dirty="0"/>
              <a:t>This graph also reinforces that LFG production gradually decreases after a landfill’s closure date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42996"/>
              </p:ext>
            </p:extLst>
          </p:nvPr>
        </p:nvGraphicFramePr>
        <p:xfrm>
          <a:off x="1250516" y="3204624"/>
          <a:ext cx="6642969" cy="365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Gas-to-Energy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Generation</a:t>
            </a:r>
          </a:p>
          <a:p>
            <a:pPr lvl="1"/>
            <a:r>
              <a:rPr lang="en-US" dirty="0" smtClean="0"/>
              <a:t>Internal Combustion Engines (ICE’s)</a:t>
            </a:r>
          </a:p>
          <a:p>
            <a:pPr lvl="1"/>
            <a:r>
              <a:rPr lang="en-US" dirty="0" smtClean="0"/>
              <a:t>Gas Turbines</a:t>
            </a:r>
          </a:p>
          <a:p>
            <a:pPr lvl="1"/>
            <a:r>
              <a:rPr lang="en-US" dirty="0" smtClean="0"/>
              <a:t>Micro Turbines</a:t>
            </a:r>
          </a:p>
          <a:p>
            <a:r>
              <a:rPr lang="en-US" dirty="0" smtClean="0"/>
              <a:t>Direct Use</a:t>
            </a:r>
          </a:p>
          <a:p>
            <a:r>
              <a:rPr lang="en-US" dirty="0" smtClean="0"/>
              <a:t>Alternative Fuels</a:t>
            </a:r>
          </a:p>
          <a:p>
            <a:r>
              <a:rPr lang="en-US" dirty="0" smtClean="0"/>
              <a:t>Cogeneration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Feasibility of Electricity Generation LFG-to-Energy Systems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6366"/>
              </p:ext>
            </p:extLst>
          </p:nvPr>
        </p:nvGraphicFramePr>
        <p:xfrm>
          <a:off x="0" y="1751790"/>
          <a:ext cx="9144001" cy="510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4" imgW="8369300" imgH="4673600" progId="Word.Document.12">
                  <p:embed/>
                </p:oleObj>
              </mc:Choice>
              <mc:Fallback>
                <p:oleObj name="Document" r:id="rId4" imgW="8369300" imgH="467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751790"/>
                        <a:ext cx="9144001" cy="5106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Feasibility of Direct Use, Cogeneration, and Alternative Fuels LFG-to-Energy Options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79893"/>
              </p:ext>
            </p:extLst>
          </p:nvPr>
        </p:nvGraphicFramePr>
        <p:xfrm>
          <a:off x="18137" y="1652346"/>
          <a:ext cx="9107726" cy="503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4" imgW="8369300" imgH="4622800" progId="Word.Document.12">
                  <p:embed/>
                </p:oleObj>
              </mc:Choice>
              <mc:Fallback>
                <p:oleObj name="Document" r:id="rId4" imgW="83693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37" y="1652346"/>
                        <a:ext cx="9107726" cy="5030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Technically Feasible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relatively low flow rate (65-70 </a:t>
            </a:r>
            <a:r>
              <a:rPr lang="en-US" dirty="0" err="1"/>
              <a:t>cfm</a:t>
            </a:r>
            <a:r>
              <a:rPr lang="en-US" dirty="0"/>
              <a:t>) of LFG is Sumter County’s major constraint for installing a LFG-to-energy system.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The </a:t>
            </a:r>
            <a:r>
              <a:rPr lang="en-US" dirty="0" smtClean="0"/>
              <a:t>only technically </a:t>
            </a:r>
            <a:r>
              <a:rPr lang="en-US" dirty="0"/>
              <a:t>feasible </a:t>
            </a:r>
            <a:r>
              <a:rPr lang="en-US" dirty="0" smtClean="0"/>
              <a:t>technologies are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icro turbines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use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Further Examination of Technically Feasible Options: Micro Turbines and Direct Use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14837"/>
              </p:ext>
            </p:extLst>
          </p:nvPr>
        </p:nvGraphicFramePr>
        <p:xfrm>
          <a:off x="2602" y="1837902"/>
          <a:ext cx="9138797" cy="502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ocument" r:id="rId4" imgW="8369300" imgH="4597400" progId="Word.Document.12">
                  <p:embed/>
                </p:oleObj>
              </mc:Choice>
              <mc:Fallback>
                <p:oleObj name="Document" r:id="rId4" imgW="8369300" imgH="459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2" y="1837902"/>
                        <a:ext cx="9138797" cy="5020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Projected Landfill Gas Emissions in Comparison to Micro Turbine Flow Rate Range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8764372"/>
              </p:ext>
            </p:extLst>
          </p:nvPr>
        </p:nvGraphicFramePr>
        <p:xfrm>
          <a:off x="457200" y="1086573"/>
          <a:ext cx="8229600" cy="559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Feasibility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47832"/>
              </p:ext>
            </p:extLst>
          </p:nvPr>
        </p:nvGraphicFramePr>
        <p:xfrm>
          <a:off x="41426" y="1891011"/>
          <a:ext cx="9061149" cy="214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4" imgW="5638800" imgH="1333500" progId="Word.Document.12">
                  <p:embed/>
                </p:oleObj>
              </mc:Choice>
              <mc:Fallback>
                <p:oleObj name="Document" r:id="rId4" imgW="5638800" imgH="133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26" y="1891011"/>
                        <a:ext cx="9061149" cy="2142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033850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Based upon Landfill Methane Outreach Program’s LFG Cost Tool</a:t>
            </a:r>
          </a:p>
          <a:p>
            <a:r>
              <a:rPr lang="en-US" baseline="30000" dirty="0"/>
              <a:t>A </a:t>
            </a:r>
            <a:r>
              <a:rPr lang="en-US" dirty="0"/>
              <a:t>average yearly costs of e.g., taxes, depreciation, interest on loans, etc. The complete cost analysis spreadsheet can be found in Appendix B and C.</a:t>
            </a:r>
          </a:p>
          <a:p>
            <a:r>
              <a:rPr lang="en-US" baseline="30000" dirty="0"/>
              <a:t>B</a:t>
            </a:r>
            <a:r>
              <a:rPr lang="en-US" dirty="0"/>
              <a:t> (average revenue) - (average O&amp;M) - (Miscellaneous)</a:t>
            </a:r>
          </a:p>
          <a:p>
            <a:r>
              <a:rPr lang="en-US" baseline="30000" dirty="0"/>
              <a:t>C</a:t>
            </a:r>
            <a:r>
              <a:rPr lang="en-US" dirty="0"/>
              <a:t> sales from electricity generation</a:t>
            </a:r>
          </a:p>
          <a:p>
            <a:r>
              <a:rPr lang="en-US" baseline="30000" dirty="0"/>
              <a:t>D</a:t>
            </a:r>
            <a:r>
              <a:rPr lang="en-US" dirty="0"/>
              <a:t> revenue from sales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two systems were determined to be technically </a:t>
            </a:r>
            <a:r>
              <a:rPr lang="en-US" dirty="0" smtClean="0"/>
              <a:t>feasible</a:t>
            </a:r>
          </a:p>
          <a:p>
            <a:pPr lvl="1"/>
            <a:r>
              <a:rPr lang="en-US" dirty="0" smtClean="0"/>
              <a:t>Micro turbines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use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However, </a:t>
            </a:r>
            <a:r>
              <a:rPr lang="en-US" dirty="0" smtClean="0"/>
              <a:t>according to cost model, neither </a:t>
            </a:r>
            <a:r>
              <a:rPr lang="en-US" dirty="0" smtClean="0"/>
              <a:t>system </a:t>
            </a:r>
            <a:r>
              <a:rPr lang="en-US" dirty="0" smtClean="0"/>
              <a:t>produce </a:t>
            </a:r>
            <a:r>
              <a:rPr lang="en-US" dirty="0" smtClean="0"/>
              <a:t>a positive annual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68" y="271044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objective </a:t>
            </a:r>
            <a:r>
              <a:rPr lang="en-US" dirty="0"/>
              <a:t>of this study was to examine the technical and economic feasibility of a l</a:t>
            </a:r>
            <a:r>
              <a:rPr lang="en-US" dirty="0" smtClean="0"/>
              <a:t>andfill gas-</a:t>
            </a:r>
            <a:r>
              <a:rPr lang="en-US" dirty="0"/>
              <a:t>to-energy system at the closed landfill in Sumter </a:t>
            </a:r>
            <a:r>
              <a:rPr lang="en-US" dirty="0" smtClean="0"/>
              <a:t>County.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landfill gas-</a:t>
            </a:r>
            <a:r>
              <a:rPr lang="en-US" dirty="0"/>
              <a:t>to-energy system is a possible option for Sumter County, it could be used to convert </a:t>
            </a:r>
            <a:r>
              <a:rPr lang="en-US" dirty="0" smtClean="0"/>
              <a:t>landfill gas (LFG) </a:t>
            </a:r>
            <a:r>
              <a:rPr lang="en-US" dirty="0"/>
              <a:t>into a renewable source of energy to be used in the Sumter County community.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Landfill Gas Emissions for Sumter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</a:t>
            </a:r>
            <a:r>
              <a:rPr lang="en-US" dirty="0"/>
              <a:t>with US EPA’s </a:t>
            </a:r>
            <a:r>
              <a:rPr lang="en-US" dirty="0" smtClean="0"/>
              <a:t>LFG </a:t>
            </a:r>
            <a:r>
              <a:rPr lang="en-US" dirty="0" err="1" smtClean="0"/>
              <a:t>LandGEM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First order decay model developed from empirical data with a decay constant (k) and methane generation potential of waste (L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 Clean Air Act default values used</a:t>
            </a:r>
          </a:p>
          <a:p>
            <a:pPr lvl="2"/>
            <a:r>
              <a:rPr lang="en-US" dirty="0"/>
              <a:t>k = </a:t>
            </a:r>
            <a:r>
              <a:rPr lang="en-US" dirty="0" smtClean="0"/>
              <a:t>0.5/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L</a:t>
            </a:r>
            <a:r>
              <a:rPr lang="en-US" baseline="-25000" dirty="0" smtClean="0"/>
              <a:t>0 </a:t>
            </a:r>
            <a:r>
              <a:rPr lang="en-US" dirty="0"/>
              <a:t>= 170 m</a:t>
            </a:r>
            <a:r>
              <a:rPr lang="en-US" baseline="30000" dirty="0"/>
              <a:t>3</a:t>
            </a:r>
            <a:r>
              <a:rPr lang="en-US" dirty="0"/>
              <a:t>/Mg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71" y="5080439"/>
            <a:ext cx="4239858" cy="15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Gas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decomposition of waste in a landfill undergoes chemical and biological reactions that produce leachate and </a:t>
            </a:r>
            <a:r>
              <a:rPr lang="en-US" dirty="0" smtClean="0"/>
              <a:t>gas.</a:t>
            </a:r>
          </a:p>
          <a:p>
            <a:r>
              <a:rPr lang="en-US" dirty="0" smtClean="0"/>
              <a:t>Composition of LFG</a:t>
            </a:r>
            <a:endParaRPr lang="en-US" dirty="0"/>
          </a:p>
          <a:p>
            <a:pPr lvl="1"/>
            <a:r>
              <a:rPr lang="en-US" dirty="0" smtClean="0"/>
              <a:t>50% Methane</a:t>
            </a:r>
          </a:p>
          <a:p>
            <a:pPr lvl="1"/>
            <a:r>
              <a:rPr lang="en-US" dirty="0" smtClean="0"/>
              <a:t>50% Carbon Dioxide</a:t>
            </a:r>
          </a:p>
          <a:p>
            <a:pPr lvl="1"/>
            <a:r>
              <a:rPr lang="en-US" dirty="0" smtClean="0"/>
              <a:t>As well as negligible amounts of</a:t>
            </a:r>
          </a:p>
          <a:p>
            <a:pPr lvl="2"/>
            <a:r>
              <a:rPr lang="en-US" dirty="0" smtClean="0"/>
              <a:t>Nitrogen</a:t>
            </a:r>
            <a:endParaRPr lang="en-US" dirty="0"/>
          </a:p>
          <a:p>
            <a:pPr lvl="2"/>
            <a:r>
              <a:rPr lang="en-US" dirty="0"/>
              <a:t>O</a:t>
            </a:r>
            <a:r>
              <a:rPr lang="en-US" dirty="0" smtClean="0"/>
              <a:t>xygen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ydrogen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non-methane organic compounds </a:t>
            </a:r>
            <a:endParaRPr lang="en-US" dirty="0" smtClean="0"/>
          </a:p>
          <a:p>
            <a:r>
              <a:rPr lang="en-US" dirty="0"/>
              <a:t>LFG production reaches its peak soon after the landfill’s closure date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Gas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</a:t>
            </a:r>
            <a:r>
              <a:rPr lang="en-US" dirty="0" smtClean="0"/>
              <a:t>LFG forms it travels and expands </a:t>
            </a:r>
            <a:r>
              <a:rPr lang="en-US" dirty="0"/>
              <a:t>into pores or nearby available space within the </a:t>
            </a:r>
            <a:r>
              <a:rPr lang="en-US" dirty="0" smtClean="0"/>
              <a:t>landfill.</a:t>
            </a:r>
          </a:p>
          <a:p>
            <a:pPr lvl="1"/>
            <a:r>
              <a:rPr lang="en-US" dirty="0" smtClean="0"/>
              <a:t>Pathways can follow unpredictable directions.</a:t>
            </a:r>
          </a:p>
          <a:p>
            <a:r>
              <a:rPr lang="en-US" dirty="0" smtClean="0"/>
              <a:t>Methane Gas is less dense than air, and therefore has a tendency to migrate towards the surface of the landfill.</a:t>
            </a:r>
          </a:p>
          <a:p>
            <a:r>
              <a:rPr lang="en-US" dirty="0"/>
              <a:t>Horizontal gas migration occurs when the natural vertical migration of LFG is obscured. </a:t>
            </a:r>
            <a:endParaRPr lang="en-US" dirty="0" smtClean="0"/>
          </a:p>
          <a:p>
            <a:pPr lvl="1"/>
            <a:r>
              <a:rPr lang="en-US" dirty="0"/>
              <a:t>The gas will continue to follow a horizontal path until its natural vertical migration is again </a:t>
            </a:r>
            <a:r>
              <a:rPr lang="en-US" dirty="0" smtClean="0"/>
              <a:t>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Gas </a:t>
            </a:r>
            <a:r>
              <a:rPr lang="en-US" dirty="0"/>
              <a:t>V</a:t>
            </a:r>
            <a:r>
              <a:rPr lang="en-US" dirty="0" smtClean="0"/>
              <a:t>enting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6675" cy="49692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LFG </a:t>
            </a:r>
            <a:r>
              <a:rPr lang="en-US" dirty="0"/>
              <a:t>can be controlled and collected </a:t>
            </a:r>
            <a:r>
              <a:rPr lang="en-US" dirty="0" smtClean="0"/>
              <a:t>by using either a passive system or an active system.</a:t>
            </a:r>
          </a:p>
          <a:p>
            <a:r>
              <a:rPr lang="en-US" dirty="0" smtClean="0"/>
              <a:t>The difference between the two is that the active system employs the use of a pump to pull (vacuum) the LFG out of the landfill. </a:t>
            </a:r>
          </a:p>
          <a:p>
            <a:r>
              <a:rPr lang="en-US" dirty="0" smtClean="0"/>
              <a:t>Federal/state regulations (New Source Performance Standards (NSPS)) determine if a landfill is required to have active or passive systems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83979"/>
              </p:ext>
            </p:extLst>
          </p:nvPr>
        </p:nvGraphicFramePr>
        <p:xfrm>
          <a:off x="4093875" y="1648853"/>
          <a:ext cx="5050125" cy="447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4" imgW="5486400" imgH="4864100" progId="Word.Document.12">
                  <p:embed/>
                </p:oleObj>
              </mc:Choice>
              <mc:Fallback>
                <p:oleObj name="Document" r:id="rId4" imgW="5486400" imgH="486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3875" y="1648853"/>
                        <a:ext cx="5050125" cy="4477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Sumter County Landfill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Opened in 1987</a:t>
            </a:r>
          </a:p>
          <a:p>
            <a:r>
              <a:rPr lang="en-US" dirty="0" smtClean="0"/>
              <a:t>Closed in 1995</a:t>
            </a:r>
          </a:p>
          <a:p>
            <a:r>
              <a:rPr lang="en-US" dirty="0" smtClean="0"/>
              <a:t>During operation, this landfill collected </a:t>
            </a:r>
            <a:r>
              <a:rPr lang="en-US" dirty="0"/>
              <a:t>approximately 172,000 metric tons of waste </a:t>
            </a:r>
            <a:endParaRPr lang="en-US" dirty="0" smtClean="0"/>
          </a:p>
          <a:p>
            <a:r>
              <a:rPr lang="en-US" dirty="0" smtClean="0"/>
              <a:t>Currently has 18 wells in place</a:t>
            </a:r>
          </a:p>
          <a:p>
            <a:pPr lvl="1"/>
            <a:r>
              <a:rPr lang="en-US" dirty="0" smtClean="0"/>
              <a:t>10 passive vents (not required to have active collection under NSPS)</a:t>
            </a:r>
          </a:p>
          <a:p>
            <a:pPr lvl="1"/>
            <a:r>
              <a:rPr lang="en-US" dirty="0" smtClean="0"/>
              <a:t>8 soil </a:t>
            </a:r>
            <a:r>
              <a:rPr lang="en-US" dirty="0"/>
              <a:t>vapor </a:t>
            </a:r>
            <a:r>
              <a:rPr lang="en-US" dirty="0" smtClean="0"/>
              <a:t>extraction wells  (modified passive vent)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LFG System at Sumter County Landfill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0023" y="1591159"/>
            <a:ext cx="8271868" cy="4946903"/>
            <a:chOff x="872132" y="1911097"/>
            <a:chExt cx="8271868" cy="4946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132" y="1911097"/>
              <a:ext cx="8271868" cy="49469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132" y="1912438"/>
              <a:ext cx="2957640" cy="4945562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oil </a:t>
            </a:r>
            <a:r>
              <a:rPr lang="en-US" dirty="0"/>
              <a:t>V</a:t>
            </a:r>
            <a:r>
              <a:rPr lang="en-US" dirty="0" smtClean="0"/>
              <a:t>apor Extraction System at Sumter County Landfill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56" y="1551113"/>
            <a:ext cx="8822688" cy="5276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702" y="505523"/>
            <a:ext cx="5504596" cy="6241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Sumter County Landfill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6497" y="6377729"/>
            <a:ext cx="539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(green = passive vents, red = </a:t>
            </a:r>
            <a:r>
              <a:rPr lang="en-US" i="1" dirty="0" smtClean="0"/>
              <a:t>soil vapor extraction </a:t>
            </a:r>
            <a:r>
              <a:rPr lang="en-US" i="1" dirty="0"/>
              <a:t>wells)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711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Feasibility of a Landfill Gas to Energy System For Sumter County, Georgia</vt:lpstr>
      <vt:lpstr>Objective</vt:lpstr>
      <vt:lpstr>Landfill Gas Composition</vt:lpstr>
      <vt:lpstr>Landfill Gas Migration</vt:lpstr>
      <vt:lpstr>Landfill Gas Venting Systems</vt:lpstr>
      <vt:lpstr>Sumter County Landfill </vt:lpstr>
      <vt:lpstr>Passive LFG System at Sumter County Landfill </vt:lpstr>
      <vt:lpstr>Soil Vapor Extraction System at Sumter County Landfill</vt:lpstr>
      <vt:lpstr>Map of Sumter County Landfill </vt:lpstr>
      <vt:lpstr>Projected Landfill Gas Emissions for Sumter County</vt:lpstr>
      <vt:lpstr>Landfill Gas-to-Energy Systems</vt:lpstr>
      <vt:lpstr>Feasibility of Electricity Generation LFG-to-Energy Systems</vt:lpstr>
      <vt:lpstr>Feasibility of Direct Use, Cogeneration, and Alternative Fuels LFG-to-Energy Options</vt:lpstr>
      <vt:lpstr>Technically Feasible Systems</vt:lpstr>
      <vt:lpstr>Further Examination of Technically Feasible Options: Micro Turbines and Direct Use</vt:lpstr>
      <vt:lpstr>Projected Landfill Gas Emissions in Comparison to Micro Turbine Flow Rate Range</vt:lpstr>
      <vt:lpstr>Financial Feasibility</vt:lpstr>
      <vt:lpstr>Summary</vt:lpstr>
      <vt:lpstr>Questions?</vt:lpstr>
      <vt:lpstr>Projected Landfill Gas Emissions for Sumter County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Feasible Landfill Gas to Energy Systems  For Sumter County, Georgia</dc:title>
  <dc:creator>Jennifer Wilson</dc:creator>
  <cp:lastModifiedBy>Jenna</cp:lastModifiedBy>
  <cp:revision>32</cp:revision>
  <dcterms:created xsi:type="dcterms:W3CDTF">2012-04-23T18:50:35Z</dcterms:created>
  <dcterms:modified xsi:type="dcterms:W3CDTF">2012-05-14T14:59:12Z</dcterms:modified>
</cp:coreProperties>
</file>